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5" r:id="rId2"/>
  </p:sldMasterIdLst>
  <p:notesMasterIdLst>
    <p:notesMasterId r:id="rId2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18288000" cy="10287000"/>
  <p:notesSz cx="6858000" cy="9144000"/>
  <p:embeddedFontLst>
    <p:embeddedFont>
      <p:font typeface="Helvetica Neue" panose="020B0604020202020204" charset="0"/>
      <p:regular r:id="rId29"/>
      <p:bold r:id="rId30"/>
      <p:italic r:id="rId31"/>
      <p:boldItalic r:id="rId32"/>
    </p:embeddedFont>
    <p:embeddedFont>
      <p:font typeface="Roboto"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guide orient="horz" pos="3240"/>
        <p:guide pos="57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customXml" Target="../customXml/item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customXml" Target="../customXml/item3.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customXml" Target="../customXml/item2.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lekaki.gerald balekaki.gerald" userId="91a214734aab7360" providerId="LiveId" clId="{01D4DC14-5F71-47D5-AF54-101C51223EB2}"/>
    <pc:docChg chg="modSld">
      <pc:chgData name="balekaki.gerald balekaki.gerald" userId="91a214734aab7360" providerId="LiveId" clId="{01D4DC14-5F71-47D5-AF54-101C51223EB2}" dt="2023-08-15T17:27:53.859" v="2" actId="6549"/>
      <pc:docMkLst>
        <pc:docMk/>
      </pc:docMkLst>
      <pc:sldChg chg="modSp mod">
        <pc:chgData name="balekaki.gerald balekaki.gerald" userId="91a214734aab7360" providerId="LiveId" clId="{01D4DC14-5F71-47D5-AF54-101C51223EB2}" dt="2023-08-15T17:27:47.696" v="1"/>
        <pc:sldMkLst>
          <pc:docMk/>
          <pc:sldMk cId="0" sldId="256"/>
        </pc:sldMkLst>
        <pc:spChg chg="mod">
          <ac:chgData name="balekaki.gerald balekaki.gerald" userId="91a214734aab7360" providerId="LiveId" clId="{01D4DC14-5F71-47D5-AF54-101C51223EB2}" dt="2023-08-15T17:27:47.696" v="1"/>
          <ac:spMkLst>
            <pc:docMk/>
            <pc:sldMk cId="0" sldId="256"/>
            <ac:spMk id="40" creationId="{00000000-0000-0000-0000-000000000000}"/>
          </ac:spMkLst>
        </pc:spChg>
      </pc:sldChg>
      <pc:sldChg chg="modSp mod">
        <pc:chgData name="balekaki.gerald balekaki.gerald" userId="91a214734aab7360" providerId="LiveId" clId="{01D4DC14-5F71-47D5-AF54-101C51223EB2}" dt="2023-08-15T17:27:53.859" v="2" actId="6549"/>
        <pc:sldMkLst>
          <pc:docMk/>
          <pc:sldMk cId="0" sldId="260"/>
        </pc:sldMkLst>
        <pc:spChg chg="mod">
          <ac:chgData name="balekaki.gerald balekaki.gerald" userId="91a214734aab7360" providerId="LiveId" clId="{01D4DC14-5F71-47D5-AF54-101C51223EB2}" dt="2023-08-15T17:27:53.859" v="2" actId="6549"/>
          <ac:spMkLst>
            <pc:docMk/>
            <pc:sldMk cId="0" sldId="260"/>
            <ac:spMk id="64" creationId="{00000000-0000-0000-0000-000000000000}"/>
          </ac:spMkLst>
        </pc:spChg>
      </pc:sldChg>
    </pc:docChg>
  </pc:docChgLst>
</pc:chgInfo>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Google Shape;3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7" name="Google Shape;3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67a1cc8ad1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2" name="Google Shape;92;g267a1cc8ad1_0_1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67a1cc8ad1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 name="Google Shape;99;g267a1cc8ad1_0_20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67a1cc8ad1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5" name="Google Shape;105;g267a1cc8ad1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67a1cc8ad1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2" name="Google Shape;112;g267a1cc8ad1_0_23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67a1cc8ad1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0" name="Google Shape;120;g267a1cc8ad1_0_21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67a1cc8ad1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7" name="Google Shape;127;g267a1cc8ad1_0_18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67a1cc8ad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3" name="Google Shape;133;g267a1cc8ad1_0_15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67a1cc8ad1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0" name="Google Shape;140;g267a1cc8ad1_0_20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67a1cc8ad1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7" name="Google Shape;147;g267a1cc8ad1_0_1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67a1cc8ad1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3" name="Google Shape;153;g267a1cc8ad1_0_25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3" name="Google Shape;43;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67a1cc8ad1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9" name="Google Shape;159;g267a1cc8ad1_0_1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67a1cc8ad1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65" name="Google Shape;165;g267a1cc8ad1_0_28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67a1cc8ad1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1" name="Google Shape;171;g267a1cc8ad1_0_29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67a1cc8ad1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0" name="Google Shape;180;g267a1cc8ad1_0_24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67a1cc8ad1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86" name="Google Shape;186;g267a1cc8ad1_0_26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67a1cc8ad1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2" name="Google Shape;192;g267a1cc8ad1_0_28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267a1cc8ad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9" name="Google Shape;49;g267a1cc8ad1_0_30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267a1cc8ad1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5" name="Google Shape;55;g267a1cc8ad1_0_30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5324577b5e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5324577b5e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67a1cc8ad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7" name="Google Shape;67;g267a1cc8ad1_0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67a1cc8ad1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3" name="Google Shape;73;g267a1cc8ad1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5324577b5e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9" name="Google Shape;79;g25324577b5e_0_1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67a1cc8ad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6" name="Google Shape;86;g267a1cc8ad1_0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657477" y="1943101"/>
            <a:ext cx="12973050" cy="4730750"/>
          </a:xfrm>
          <a:prstGeom prst="rect">
            <a:avLst/>
          </a:prstGeom>
          <a:noFill/>
          <a:ln w="12700" cap="flat" cmpd="sng">
            <a:solidFill>
              <a:schemeClr val="lt1"/>
            </a:solidFill>
            <a:prstDash val="solid"/>
            <a:round/>
            <a:headEnd type="none" w="sm" len="sm"/>
            <a:tailEnd type="none" w="sm" len="sm"/>
          </a:ln>
          <a:effectLst>
            <a:outerShdw blurRad="63500" sx="100500" sy="100500" algn="ctr"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rgbClr val="FA455B"/>
              </a:buClr>
              <a:buSzPts val="7040"/>
              <a:buFont typeface="Noto Sans Symbols"/>
              <a:buNone/>
            </a:pPr>
            <a:endParaRPr sz="6400" b="0" i="0" u="none" strike="noStrike" cap="none" dirty="0">
              <a:solidFill>
                <a:srgbClr val="595959"/>
              </a:solidFill>
              <a:latin typeface="Arial"/>
              <a:ea typeface="Arial"/>
              <a:cs typeface="Arial"/>
              <a:sym typeface="Arial"/>
            </a:endParaRPr>
          </a:p>
        </p:txBody>
      </p:sp>
      <p:sp>
        <p:nvSpPr>
          <p:cNvPr id="11" name="Google Shape;11;p2"/>
          <p:cNvSpPr txBox="1">
            <a:spLocks noGrp="1"/>
          </p:cNvSpPr>
          <p:nvPr>
            <p:ph type="ctrTitle"/>
          </p:nvPr>
        </p:nvSpPr>
        <p:spPr>
          <a:xfrm>
            <a:off x="2645842" y="2286000"/>
            <a:ext cx="12996316" cy="2587300"/>
          </a:xfrm>
          <a:prstGeom prst="rect">
            <a:avLst/>
          </a:prstGeom>
          <a:noFill/>
          <a:ln>
            <a:noFill/>
          </a:ln>
        </p:spPr>
        <p:txBody>
          <a:bodyPr spcFirstLastPara="1" wrap="square" lIns="182875" tIns="45700" rIns="182875" bIns="45700" anchor="b" anchorCtr="0">
            <a:noAutofit/>
          </a:bodyPr>
          <a:lstStyle>
            <a:lvl1pPr lvl="0" algn="ctr">
              <a:spcBef>
                <a:spcPts val="0"/>
              </a:spcBef>
              <a:spcAft>
                <a:spcPts val="0"/>
              </a:spcAft>
              <a:buClr>
                <a:srgbClr val="FA455B"/>
              </a:buClr>
              <a:buSzPts val="7920"/>
              <a:buFont typeface="Noto Sans Symbols"/>
              <a:buNone/>
              <a:defRPr sz="7200" b="1">
                <a:solidFill>
                  <a:schemeClr val="accent1"/>
                </a:solidFill>
                <a:latin typeface="Arial"/>
                <a:ea typeface="Arial"/>
                <a:cs typeface="Arial"/>
                <a:sym typeface="Aria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2" name="Google Shape;12;p2"/>
          <p:cNvSpPr txBox="1">
            <a:spLocks noGrp="1"/>
          </p:cNvSpPr>
          <p:nvPr>
            <p:ph type="subTitle" idx="1"/>
          </p:nvPr>
        </p:nvSpPr>
        <p:spPr>
          <a:xfrm>
            <a:off x="2645845" y="4948519"/>
            <a:ext cx="12996318" cy="1374962"/>
          </a:xfrm>
          <a:prstGeom prst="rect">
            <a:avLst/>
          </a:prstGeom>
          <a:noFill/>
          <a:ln>
            <a:noFill/>
          </a:ln>
        </p:spPr>
        <p:txBody>
          <a:bodyPr spcFirstLastPara="1" wrap="square" lIns="91425" tIns="45700" rIns="91425" bIns="45700" anchor="t" anchorCtr="0">
            <a:normAutofit/>
          </a:bodyPr>
          <a:lstStyle>
            <a:lvl1pPr lvl="0" algn="ctr">
              <a:spcBef>
                <a:spcPts val="600"/>
              </a:spcBef>
              <a:spcAft>
                <a:spcPts val="0"/>
              </a:spcAft>
              <a:buClr>
                <a:srgbClr val="FA455B"/>
              </a:buClr>
              <a:buSzPts val="3960"/>
              <a:buFont typeface="Noto Sans Symbols"/>
              <a:buNone/>
              <a:defRPr sz="3600">
                <a:solidFill>
                  <a:schemeClr val="dk1"/>
                </a:solidFill>
                <a:latin typeface="Arial"/>
                <a:ea typeface="Arial"/>
                <a:cs typeface="Arial"/>
                <a:sym typeface="Arial"/>
              </a:defRPr>
            </a:lvl1pPr>
            <a:lvl2pPr lvl="1" algn="ctr">
              <a:spcBef>
                <a:spcPts val="1200"/>
              </a:spcBef>
              <a:spcAft>
                <a:spcPts val="0"/>
              </a:spcAft>
              <a:buSzPts val="4400"/>
              <a:buNone/>
              <a:defRPr>
                <a:solidFill>
                  <a:srgbClr val="888888"/>
                </a:solidFill>
              </a:defRPr>
            </a:lvl2pPr>
            <a:lvl3pPr lvl="2" algn="ctr">
              <a:spcBef>
                <a:spcPts val="1200"/>
              </a:spcBef>
              <a:spcAft>
                <a:spcPts val="0"/>
              </a:spcAft>
              <a:buSzPts val="4000"/>
              <a:buNone/>
              <a:defRPr>
                <a:solidFill>
                  <a:srgbClr val="888888"/>
                </a:solidFill>
              </a:defRPr>
            </a:lvl3pPr>
            <a:lvl4pPr lvl="3" algn="ctr">
              <a:spcBef>
                <a:spcPts val="1200"/>
              </a:spcBef>
              <a:spcAft>
                <a:spcPts val="0"/>
              </a:spcAft>
              <a:buSzPts val="1800"/>
              <a:buNone/>
              <a:defRPr>
                <a:solidFill>
                  <a:srgbClr val="888888"/>
                </a:solidFill>
              </a:defRPr>
            </a:lvl4pPr>
            <a:lvl5pPr lvl="4" algn="ctr">
              <a:spcBef>
                <a:spcPts val="1200"/>
              </a:spcBef>
              <a:spcAft>
                <a:spcPts val="0"/>
              </a:spcAft>
              <a:buSzPts val="1800"/>
              <a:buNone/>
              <a:defRPr>
                <a:solidFill>
                  <a:srgbClr val="888888"/>
                </a:solidFill>
              </a:defRPr>
            </a:lvl5pPr>
            <a:lvl6pPr lvl="5" algn="ctr">
              <a:spcBef>
                <a:spcPts val="720"/>
              </a:spcBef>
              <a:spcAft>
                <a:spcPts val="0"/>
              </a:spcAft>
              <a:buSzPts val="3960"/>
              <a:buNone/>
              <a:defRPr>
                <a:solidFill>
                  <a:srgbClr val="888888"/>
                </a:solidFill>
              </a:defRPr>
            </a:lvl6pPr>
            <a:lvl7pPr lvl="6" algn="ctr">
              <a:spcBef>
                <a:spcPts val="720"/>
              </a:spcBef>
              <a:spcAft>
                <a:spcPts val="0"/>
              </a:spcAft>
              <a:buSzPts val="3960"/>
              <a:buNone/>
              <a:defRPr>
                <a:solidFill>
                  <a:srgbClr val="888888"/>
                </a:solidFill>
              </a:defRPr>
            </a:lvl7pPr>
            <a:lvl8pPr lvl="7" algn="ctr">
              <a:spcBef>
                <a:spcPts val="720"/>
              </a:spcBef>
              <a:spcAft>
                <a:spcPts val="0"/>
              </a:spcAft>
              <a:buSzPts val="3960"/>
              <a:buNone/>
              <a:defRPr>
                <a:solidFill>
                  <a:srgbClr val="888888"/>
                </a:solidFill>
              </a:defRPr>
            </a:lvl8pPr>
            <a:lvl9pPr lvl="8" algn="ctr">
              <a:spcBef>
                <a:spcPts val="720"/>
              </a:spcBef>
              <a:spcAft>
                <a:spcPts val="0"/>
              </a:spcAft>
              <a:buSzPts val="3960"/>
              <a:buNone/>
              <a:defRPr>
                <a:solidFill>
                  <a:srgbClr val="888888"/>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098550" y="161365"/>
            <a:ext cx="16084552" cy="1551434"/>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56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5" name="Google Shape;15;p3"/>
          <p:cNvSpPr txBox="1">
            <a:spLocks noGrp="1"/>
          </p:cNvSpPr>
          <p:nvPr>
            <p:ph type="body" idx="1"/>
          </p:nvPr>
        </p:nvSpPr>
        <p:spPr>
          <a:xfrm>
            <a:off x="1098550" y="2050699"/>
            <a:ext cx="16084552" cy="6888006"/>
          </a:xfrm>
          <a:prstGeom prst="rect">
            <a:avLst/>
          </a:prstGeom>
          <a:noFill/>
          <a:ln>
            <a:noFill/>
          </a:ln>
        </p:spPr>
        <p:txBody>
          <a:bodyPr spcFirstLastPara="1" wrap="square" lIns="91425" tIns="45700" rIns="91425" bIns="45700" anchor="t" anchorCtr="0">
            <a:noAutofit/>
          </a:bodyPr>
          <a:lstStyle>
            <a:lvl1pPr marL="457200" lvl="0" indent="-482600" algn="l">
              <a:spcBef>
                <a:spcPts val="4000"/>
              </a:spcBef>
              <a:spcAft>
                <a:spcPts val="0"/>
              </a:spcAft>
              <a:buSzPts val="4000"/>
              <a:buChar char="⚫"/>
              <a:defRPr sz="4000"/>
            </a:lvl1pPr>
            <a:lvl2pPr marL="914400" lvl="1" indent="-457200" algn="l">
              <a:spcBef>
                <a:spcPts val="1200"/>
              </a:spcBef>
              <a:spcAft>
                <a:spcPts val="0"/>
              </a:spcAft>
              <a:buSzPts val="3600"/>
              <a:buChar char="⚫"/>
              <a:defRPr sz="3600"/>
            </a:lvl2pPr>
            <a:lvl3pPr marL="1371600" lvl="2" indent="-431800" algn="l">
              <a:spcBef>
                <a:spcPts val="1200"/>
              </a:spcBef>
              <a:spcAft>
                <a:spcPts val="0"/>
              </a:spcAft>
              <a:buSzPts val="3200"/>
              <a:buChar char="⚫"/>
              <a:defRPr sz="3200"/>
            </a:lvl3pPr>
            <a:lvl4pPr marL="1828800" lvl="3" indent="-406400" algn="l">
              <a:spcBef>
                <a:spcPts val="1200"/>
              </a:spcBef>
              <a:spcAft>
                <a:spcPts val="0"/>
              </a:spcAft>
              <a:buSzPts val="2800"/>
              <a:buChar char="⚫"/>
              <a:defRPr sz="2800"/>
            </a:lvl4pPr>
            <a:lvl5pPr marL="2286000" lvl="4" indent="-381000" algn="l">
              <a:spcBef>
                <a:spcPts val="1200"/>
              </a:spcBef>
              <a:spcAft>
                <a:spcPts val="0"/>
              </a:spcAft>
              <a:buSzPts val="2400"/>
              <a:buChar char="⚫"/>
              <a:defRPr sz="2400"/>
            </a:lvl5pPr>
            <a:lvl6pPr marL="2743200" lvl="5" indent="-354329" algn="l">
              <a:spcBef>
                <a:spcPts val="360"/>
              </a:spcBef>
              <a:spcAft>
                <a:spcPts val="0"/>
              </a:spcAft>
              <a:buSzPts val="1980"/>
              <a:buChar char="⚫"/>
              <a:defRPr/>
            </a:lvl6pPr>
            <a:lvl7pPr marL="3200400" lvl="6" indent="-354329" algn="l">
              <a:spcBef>
                <a:spcPts val="360"/>
              </a:spcBef>
              <a:spcAft>
                <a:spcPts val="0"/>
              </a:spcAft>
              <a:buSzPts val="1980"/>
              <a:buChar char="⚫"/>
              <a:defRPr/>
            </a:lvl7pPr>
            <a:lvl8pPr marL="3657600" lvl="7" indent="-354329" algn="l">
              <a:spcBef>
                <a:spcPts val="360"/>
              </a:spcBef>
              <a:spcAft>
                <a:spcPts val="0"/>
              </a:spcAft>
              <a:buSzPts val="1980"/>
              <a:buChar char="⚫"/>
              <a:defRPr/>
            </a:lvl8pPr>
            <a:lvl9pPr marL="4114800" lvl="8" indent="-354329" algn="l">
              <a:spcBef>
                <a:spcPts val="360"/>
              </a:spcBef>
              <a:spcAft>
                <a:spcPts val="0"/>
              </a:spcAft>
              <a:buSzPts val="198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1098550" y="2085698"/>
            <a:ext cx="7680960" cy="6515100"/>
          </a:xfrm>
          <a:prstGeom prst="rect">
            <a:avLst/>
          </a:prstGeom>
          <a:noFill/>
          <a:ln>
            <a:noFill/>
          </a:ln>
        </p:spPr>
        <p:txBody>
          <a:bodyPr spcFirstLastPara="1" wrap="square" lIns="91425" tIns="45700" rIns="91425" bIns="45700" anchor="t" anchorCtr="0">
            <a:normAutofit/>
          </a:bodyPr>
          <a:lstStyle>
            <a:lvl1pPr marL="457200" lvl="0" indent="-482600" algn="l">
              <a:spcBef>
                <a:spcPts val="3200"/>
              </a:spcBef>
              <a:spcAft>
                <a:spcPts val="0"/>
              </a:spcAft>
              <a:buSzPts val="4000"/>
              <a:buChar char="⚫"/>
              <a:defRPr sz="4000"/>
            </a:lvl1pPr>
            <a:lvl2pPr marL="914400" lvl="1" indent="-457200" algn="l">
              <a:spcBef>
                <a:spcPts val="1200"/>
              </a:spcBef>
              <a:spcAft>
                <a:spcPts val="0"/>
              </a:spcAft>
              <a:buSzPts val="3600"/>
              <a:buChar char="⚫"/>
              <a:defRPr sz="3600"/>
            </a:lvl2pPr>
            <a:lvl3pPr marL="1371600" lvl="2" indent="-431800" algn="l">
              <a:spcBef>
                <a:spcPts val="1200"/>
              </a:spcBef>
              <a:spcAft>
                <a:spcPts val="0"/>
              </a:spcAft>
              <a:buSzPts val="3200"/>
              <a:buChar char="⚫"/>
              <a:defRPr sz="3200"/>
            </a:lvl3pPr>
            <a:lvl4pPr marL="1828800" lvl="3" indent="-406400" algn="l">
              <a:spcBef>
                <a:spcPts val="1200"/>
              </a:spcBef>
              <a:spcAft>
                <a:spcPts val="0"/>
              </a:spcAft>
              <a:buSzPts val="2800"/>
              <a:buChar char="⚫"/>
              <a:defRPr sz="2800"/>
            </a:lvl4pPr>
            <a:lvl5pPr marL="2286000" lvl="4" indent="-381000" algn="l">
              <a:spcBef>
                <a:spcPts val="1200"/>
              </a:spcBef>
              <a:spcAft>
                <a:spcPts val="0"/>
              </a:spcAft>
              <a:buSzPts val="2400"/>
              <a:buChar char="⚫"/>
              <a:defRPr sz="2400"/>
            </a:lvl5pPr>
            <a:lvl6pPr marL="2743200" lvl="5" indent="-480060" algn="l">
              <a:spcBef>
                <a:spcPts val="720"/>
              </a:spcBef>
              <a:spcAft>
                <a:spcPts val="0"/>
              </a:spcAft>
              <a:buSzPts val="3960"/>
              <a:buChar char="⚫"/>
              <a:defRPr sz="3600"/>
            </a:lvl6pPr>
            <a:lvl7pPr marL="3200400" lvl="6" indent="-480060" algn="l">
              <a:spcBef>
                <a:spcPts val="720"/>
              </a:spcBef>
              <a:spcAft>
                <a:spcPts val="0"/>
              </a:spcAft>
              <a:buSzPts val="3960"/>
              <a:buChar char="⚫"/>
              <a:defRPr sz="3600"/>
            </a:lvl7pPr>
            <a:lvl8pPr marL="3657600" lvl="7" indent="-480060" algn="l">
              <a:spcBef>
                <a:spcPts val="720"/>
              </a:spcBef>
              <a:spcAft>
                <a:spcPts val="0"/>
              </a:spcAft>
              <a:buSzPts val="3960"/>
              <a:buChar char="⚫"/>
              <a:defRPr sz="3600"/>
            </a:lvl8pPr>
            <a:lvl9pPr marL="4114800" lvl="8" indent="-480059" algn="l">
              <a:spcBef>
                <a:spcPts val="720"/>
              </a:spcBef>
              <a:spcAft>
                <a:spcPts val="0"/>
              </a:spcAft>
              <a:buSzPts val="3960"/>
              <a:buChar char="⚫"/>
              <a:defRPr sz="3600"/>
            </a:lvl9pPr>
          </a:lstStyle>
          <a:p>
            <a:endParaRPr/>
          </a:p>
        </p:txBody>
      </p:sp>
      <p:sp>
        <p:nvSpPr>
          <p:cNvPr id="18" name="Google Shape;18;p4"/>
          <p:cNvSpPr txBox="1">
            <a:spLocks noGrp="1"/>
          </p:cNvSpPr>
          <p:nvPr>
            <p:ph type="body" idx="2"/>
          </p:nvPr>
        </p:nvSpPr>
        <p:spPr>
          <a:xfrm>
            <a:off x="9502142" y="2085698"/>
            <a:ext cx="7680960" cy="6515100"/>
          </a:xfrm>
          <a:prstGeom prst="rect">
            <a:avLst/>
          </a:prstGeom>
          <a:noFill/>
          <a:ln>
            <a:noFill/>
          </a:ln>
        </p:spPr>
        <p:txBody>
          <a:bodyPr spcFirstLastPara="1" wrap="square" lIns="91425" tIns="45700" rIns="91425" bIns="45700" anchor="t" anchorCtr="0">
            <a:normAutofit/>
          </a:bodyPr>
          <a:lstStyle>
            <a:lvl1pPr marL="457200" lvl="0" indent="-482600" algn="l">
              <a:spcBef>
                <a:spcPts val="3200"/>
              </a:spcBef>
              <a:spcAft>
                <a:spcPts val="0"/>
              </a:spcAft>
              <a:buSzPts val="4000"/>
              <a:buChar char="⚫"/>
              <a:defRPr sz="4000"/>
            </a:lvl1pPr>
            <a:lvl2pPr marL="914400" lvl="1" indent="-457200" algn="l">
              <a:spcBef>
                <a:spcPts val="1200"/>
              </a:spcBef>
              <a:spcAft>
                <a:spcPts val="0"/>
              </a:spcAft>
              <a:buSzPts val="3600"/>
              <a:buChar char="⚫"/>
              <a:defRPr sz="3600"/>
            </a:lvl2pPr>
            <a:lvl3pPr marL="1371600" lvl="2" indent="-431800" algn="l">
              <a:spcBef>
                <a:spcPts val="1200"/>
              </a:spcBef>
              <a:spcAft>
                <a:spcPts val="0"/>
              </a:spcAft>
              <a:buSzPts val="3200"/>
              <a:buChar char="⚫"/>
              <a:defRPr sz="3200"/>
            </a:lvl3pPr>
            <a:lvl4pPr marL="1828800" lvl="3" indent="-406400" algn="l">
              <a:spcBef>
                <a:spcPts val="1200"/>
              </a:spcBef>
              <a:spcAft>
                <a:spcPts val="0"/>
              </a:spcAft>
              <a:buSzPts val="2800"/>
              <a:buChar char="⚫"/>
              <a:defRPr sz="2800"/>
            </a:lvl4pPr>
            <a:lvl5pPr marL="2286000" lvl="4" indent="-381000" algn="l">
              <a:spcBef>
                <a:spcPts val="1200"/>
              </a:spcBef>
              <a:spcAft>
                <a:spcPts val="0"/>
              </a:spcAft>
              <a:buSzPts val="2400"/>
              <a:buChar char="⚫"/>
              <a:defRPr sz="2400"/>
            </a:lvl5pPr>
            <a:lvl6pPr marL="2743200" lvl="5" indent="-480060" algn="l">
              <a:spcBef>
                <a:spcPts val="720"/>
              </a:spcBef>
              <a:spcAft>
                <a:spcPts val="0"/>
              </a:spcAft>
              <a:buSzPts val="3960"/>
              <a:buChar char="⚫"/>
              <a:defRPr sz="3600"/>
            </a:lvl6pPr>
            <a:lvl7pPr marL="3200400" lvl="6" indent="-480060" algn="l">
              <a:spcBef>
                <a:spcPts val="720"/>
              </a:spcBef>
              <a:spcAft>
                <a:spcPts val="0"/>
              </a:spcAft>
              <a:buSzPts val="3960"/>
              <a:buChar char="⚫"/>
              <a:defRPr sz="3600"/>
            </a:lvl7pPr>
            <a:lvl8pPr marL="3657600" lvl="7" indent="-480060" algn="l">
              <a:spcBef>
                <a:spcPts val="720"/>
              </a:spcBef>
              <a:spcAft>
                <a:spcPts val="0"/>
              </a:spcAft>
              <a:buSzPts val="3960"/>
              <a:buChar char="⚫"/>
              <a:defRPr sz="3600"/>
            </a:lvl8pPr>
            <a:lvl9pPr marL="4114800" lvl="8" indent="-480059" algn="l">
              <a:spcBef>
                <a:spcPts val="720"/>
              </a:spcBef>
              <a:spcAft>
                <a:spcPts val="0"/>
              </a:spcAft>
              <a:buSzPts val="3960"/>
              <a:buChar char="⚫"/>
              <a:defRPr sz="3600"/>
            </a:lvl9pPr>
          </a:lstStyle>
          <a:p>
            <a:endParaRPr/>
          </a:p>
        </p:txBody>
      </p:sp>
      <p:sp>
        <p:nvSpPr>
          <p:cNvPr id="19" name="Google Shape;19;p4"/>
          <p:cNvSpPr txBox="1">
            <a:spLocks noGrp="1"/>
          </p:cNvSpPr>
          <p:nvPr>
            <p:ph type="title"/>
          </p:nvPr>
        </p:nvSpPr>
        <p:spPr>
          <a:xfrm>
            <a:off x="1098550" y="161365"/>
            <a:ext cx="16084552" cy="1551434"/>
          </a:xfrm>
          <a:prstGeom prst="rect">
            <a:avLst/>
          </a:prstGeom>
          <a:noFill/>
          <a:ln>
            <a:noFill/>
          </a:ln>
        </p:spPr>
        <p:txBody>
          <a:bodyPr spcFirstLastPara="1" wrap="square" lIns="91425" tIns="45700" rIns="91425" bIns="45700" anchor="b" anchorCtr="0">
            <a:noAutofit/>
          </a:bodyPr>
          <a:lstStyle>
            <a:lvl1pPr lvl="0" algn="ctr">
              <a:spcBef>
                <a:spcPts val="0"/>
              </a:spcBef>
              <a:spcAft>
                <a:spcPts val="0"/>
              </a:spcAft>
              <a:buSzPts val="1400"/>
              <a:buNone/>
              <a:defRPr sz="56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6"/>
          <p:cNvSpPr/>
          <p:nvPr/>
        </p:nvSpPr>
        <p:spPr>
          <a:xfrm>
            <a:off x="2657477" y="1943101"/>
            <a:ext cx="12973200" cy="4730700"/>
          </a:xfrm>
          <a:prstGeom prst="rect">
            <a:avLst/>
          </a:prstGeom>
          <a:noFill/>
          <a:ln w="12700" cap="flat" cmpd="sng">
            <a:solidFill>
              <a:schemeClr val="lt1"/>
            </a:solidFill>
            <a:prstDash val="solid"/>
            <a:round/>
            <a:headEnd type="none" w="sm" len="sm"/>
            <a:tailEnd type="none" w="sm" len="sm"/>
          </a:ln>
          <a:effectLst>
            <a:outerShdw blurRad="63500" sx="100500" sy="100500" algn="ctr" rotWithShape="0">
              <a:srgbClr val="000000">
                <a:alpha val="49800"/>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rgbClr val="FA455B"/>
              </a:buClr>
              <a:buSzPts val="7040"/>
              <a:buFont typeface="Noto Sans Symbols"/>
              <a:buNone/>
            </a:pPr>
            <a:endParaRPr sz="6400" b="0" i="0" u="none" strike="noStrike" cap="none" dirty="0">
              <a:solidFill>
                <a:srgbClr val="595959"/>
              </a:solidFill>
              <a:latin typeface="Arial"/>
              <a:ea typeface="Arial"/>
              <a:cs typeface="Arial"/>
              <a:sym typeface="Arial"/>
            </a:endParaRPr>
          </a:p>
        </p:txBody>
      </p:sp>
      <p:sp>
        <p:nvSpPr>
          <p:cNvPr id="26" name="Google Shape;26;p6"/>
          <p:cNvSpPr txBox="1">
            <a:spLocks noGrp="1"/>
          </p:cNvSpPr>
          <p:nvPr>
            <p:ph type="ctrTitle"/>
          </p:nvPr>
        </p:nvSpPr>
        <p:spPr>
          <a:xfrm>
            <a:off x="2645842" y="2286000"/>
            <a:ext cx="12996300" cy="2587200"/>
          </a:xfrm>
          <a:prstGeom prst="rect">
            <a:avLst/>
          </a:prstGeom>
          <a:noFill/>
          <a:ln>
            <a:noFill/>
          </a:ln>
        </p:spPr>
        <p:txBody>
          <a:bodyPr spcFirstLastPara="1" wrap="square" lIns="182875" tIns="45700" rIns="182875" bIns="45700" anchor="b" anchorCtr="0">
            <a:noAutofit/>
          </a:bodyPr>
          <a:lstStyle>
            <a:lvl1pPr lvl="0" algn="ctr" rtl="0">
              <a:spcBef>
                <a:spcPts val="0"/>
              </a:spcBef>
              <a:spcAft>
                <a:spcPts val="0"/>
              </a:spcAft>
              <a:buClr>
                <a:srgbClr val="FA455B"/>
              </a:buClr>
              <a:buSzPts val="7920"/>
              <a:buFont typeface="Noto Sans Symbols"/>
              <a:buNone/>
              <a:defRPr sz="7200" b="1">
                <a:solidFill>
                  <a:schemeClr val="accent1"/>
                </a:solidFill>
                <a:latin typeface="Arial"/>
                <a:ea typeface="Arial"/>
                <a:cs typeface="Arial"/>
                <a:sym typeface="Aria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7" name="Google Shape;27;p6"/>
          <p:cNvSpPr txBox="1">
            <a:spLocks noGrp="1"/>
          </p:cNvSpPr>
          <p:nvPr>
            <p:ph type="subTitle" idx="1"/>
          </p:nvPr>
        </p:nvSpPr>
        <p:spPr>
          <a:xfrm>
            <a:off x="2645845" y="4948519"/>
            <a:ext cx="12996300" cy="1374900"/>
          </a:xfrm>
          <a:prstGeom prst="rect">
            <a:avLst/>
          </a:prstGeom>
          <a:noFill/>
          <a:ln>
            <a:noFill/>
          </a:ln>
        </p:spPr>
        <p:txBody>
          <a:bodyPr spcFirstLastPara="1" wrap="square" lIns="91425" tIns="45700" rIns="91425" bIns="45700" anchor="t" anchorCtr="0">
            <a:normAutofit/>
          </a:bodyPr>
          <a:lstStyle>
            <a:lvl1pPr lvl="0" algn="ctr" rtl="0">
              <a:spcBef>
                <a:spcPts val="600"/>
              </a:spcBef>
              <a:spcAft>
                <a:spcPts val="0"/>
              </a:spcAft>
              <a:buClr>
                <a:srgbClr val="FA455B"/>
              </a:buClr>
              <a:buSzPts val="3960"/>
              <a:buFont typeface="Noto Sans Symbols"/>
              <a:buNone/>
              <a:defRPr sz="3600">
                <a:solidFill>
                  <a:schemeClr val="dk1"/>
                </a:solidFill>
                <a:latin typeface="Arial"/>
                <a:ea typeface="Arial"/>
                <a:cs typeface="Arial"/>
                <a:sym typeface="Arial"/>
              </a:defRPr>
            </a:lvl1pPr>
            <a:lvl2pPr lvl="1" algn="ctr" rtl="0">
              <a:spcBef>
                <a:spcPts val="1200"/>
              </a:spcBef>
              <a:spcAft>
                <a:spcPts val="0"/>
              </a:spcAft>
              <a:buSzPts val="4400"/>
              <a:buNone/>
              <a:defRPr>
                <a:solidFill>
                  <a:srgbClr val="888888"/>
                </a:solidFill>
              </a:defRPr>
            </a:lvl2pPr>
            <a:lvl3pPr lvl="2" algn="ctr" rtl="0">
              <a:spcBef>
                <a:spcPts val="1200"/>
              </a:spcBef>
              <a:spcAft>
                <a:spcPts val="0"/>
              </a:spcAft>
              <a:buSzPts val="4000"/>
              <a:buNone/>
              <a:defRPr>
                <a:solidFill>
                  <a:srgbClr val="888888"/>
                </a:solidFill>
              </a:defRPr>
            </a:lvl3pPr>
            <a:lvl4pPr lvl="3" algn="ctr" rtl="0">
              <a:spcBef>
                <a:spcPts val="1200"/>
              </a:spcBef>
              <a:spcAft>
                <a:spcPts val="0"/>
              </a:spcAft>
              <a:buSzPts val="1800"/>
              <a:buNone/>
              <a:defRPr>
                <a:solidFill>
                  <a:srgbClr val="888888"/>
                </a:solidFill>
              </a:defRPr>
            </a:lvl4pPr>
            <a:lvl5pPr lvl="4" algn="ctr" rtl="0">
              <a:spcBef>
                <a:spcPts val="1200"/>
              </a:spcBef>
              <a:spcAft>
                <a:spcPts val="0"/>
              </a:spcAft>
              <a:buSzPts val="1800"/>
              <a:buNone/>
              <a:defRPr>
                <a:solidFill>
                  <a:srgbClr val="888888"/>
                </a:solidFill>
              </a:defRPr>
            </a:lvl5pPr>
            <a:lvl6pPr lvl="5" algn="ctr" rtl="0">
              <a:spcBef>
                <a:spcPts val="720"/>
              </a:spcBef>
              <a:spcAft>
                <a:spcPts val="0"/>
              </a:spcAft>
              <a:buSzPts val="3960"/>
              <a:buNone/>
              <a:defRPr>
                <a:solidFill>
                  <a:srgbClr val="888888"/>
                </a:solidFill>
              </a:defRPr>
            </a:lvl6pPr>
            <a:lvl7pPr lvl="6" algn="ctr" rtl="0">
              <a:spcBef>
                <a:spcPts val="720"/>
              </a:spcBef>
              <a:spcAft>
                <a:spcPts val="0"/>
              </a:spcAft>
              <a:buSzPts val="3960"/>
              <a:buNone/>
              <a:defRPr>
                <a:solidFill>
                  <a:srgbClr val="888888"/>
                </a:solidFill>
              </a:defRPr>
            </a:lvl7pPr>
            <a:lvl8pPr lvl="7" algn="ctr" rtl="0">
              <a:spcBef>
                <a:spcPts val="720"/>
              </a:spcBef>
              <a:spcAft>
                <a:spcPts val="0"/>
              </a:spcAft>
              <a:buSzPts val="3960"/>
              <a:buNone/>
              <a:defRPr>
                <a:solidFill>
                  <a:srgbClr val="888888"/>
                </a:solidFill>
              </a:defRPr>
            </a:lvl8pPr>
            <a:lvl9pPr lvl="8" algn="ctr" rtl="0">
              <a:spcBef>
                <a:spcPts val="720"/>
              </a:spcBef>
              <a:spcAft>
                <a:spcPts val="0"/>
              </a:spcAft>
              <a:buSzPts val="3960"/>
              <a:buNone/>
              <a:defRPr>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lvl1pPr lvl="0" algn="ctr" rtl="0">
              <a:spcBef>
                <a:spcPts val="0"/>
              </a:spcBef>
              <a:spcAft>
                <a:spcPts val="0"/>
              </a:spcAft>
              <a:buSzPts val="1400"/>
              <a:buNone/>
              <a:defRPr sz="5600" b="1"/>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0" name="Google Shape;30;p7"/>
          <p:cNvSpPr txBox="1">
            <a:spLocks noGrp="1"/>
          </p:cNvSpPr>
          <p:nvPr>
            <p:ph type="body" idx="1"/>
          </p:nvPr>
        </p:nvSpPr>
        <p:spPr>
          <a:xfrm>
            <a:off x="1098550" y="2050699"/>
            <a:ext cx="16084500" cy="6888000"/>
          </a:xfrm>
          <a:prstGeom prst="rect">
            <a:avLst/>
          </a:prstGeom>
          <a:noFill/>
          <a:ln>
            <a:noFill/>
          </a:ln>
        </p:spPr>
        <p:txBody>
          <a:bodyPr spcFirstLastPara="1" wrap="square" lIns="91425" tIns="45700" rIns="91425" bIns="45700" anchor="t" anchorCtr="0">
            <a:noAutofit/>
          </a:bodyPr>
          <a:lstStyle>
            <a:lvl1pPr marL="457200" lvl="0" indent="-482600" algn="l" rtl="0">
              <a:spcBef>
                <a:spcPts val="4000"/>
              </a:spcBef>
              <a:spcAft>
                <a:spcPts val="0"/>
              </a:spcAft>
              <a:buSzPts val="4000"/>
              <a:buChar char="⚫"/>
              <a:defRPr sz="4000"/>
            </a:lvl1pPr>
            <a:lvl2pPr marL="914400" lvl="1" indent="-457200" algn="l" rtl="0">
              <a:spcBef>
                <a:spcPts val="1200"/>
              </a:spcBef>
              <a:spcAft>
                <a:spcPts val="0"/>
              </a:spcAft>
              <a:buSzPts val="3600"/>
              <a:buChar char="⚫"/>
              <a:defRPr sz="3600"/>
            </a:lvl2pPr>
            <a:lvl3pPr marL="1371600" lvl="2" indent="-431800" algn="l" rtl="0">
              <a:spcBef>
                <a:spcPts val="1200"/>
              </a:spcBef>
              <a:spcAft>
                <a:spcPts val="0"/>
              </a:spcAft>
              <a:buSzPts val="3200"/>
              <a:buChar char="⚫"/>
              <a:defRPr sz="3200"/>
            </a:lvl3pPr>
            <a:lvl4pPr marL="1828800" lvl="3" indent="-406400" algn="l" rtl="0">
              <a:spcBef>
                <a:spcPts val="1200"/>
              </a:spcBef>
              <a:spcAft>
                <a:spcPts val="0"/>
              </a:spcAft>
              <a:buSzPts val="2800"/>
              <a:buChar char="⚫"/>
              <a:defRPr sz="2800"/>
            </a:lvl4pPr>
            <a:lvl5pPr marL="2286000" lvl="4" indent="-381000" algn="l" rtl="0">
              <a:spcBef>
                <a:spcPts val="1200"/>
              </a:spcBef>
              <a:spcAft>
                <a:spcPts val="0"/>
              </a:spcAft>
              <a:buSzPts val="2400"/>
              <a:buChar char="⚫"/>
              <a:defRPr sz="2400"/>
            </a:lvl5pPr>
            <a:lvl6pPr marL="2743200" lvl="5" indent="-354329" algn="l" rtl="0">
              <a:spcBef>
                <a:spcPts val="360"/>
              </a:spcBef>
              <a:spcAft>
                <a:spcPts val="0"/>
              </a:spcAft>
              <a:buSzPts val="1980"/>
              <a:buChar char="⚫"/>
              <a:defRPr/>
            </a:lvl6pPr>
            <a:lvl7pPr marL="3200400" lvl="6" indent="-354329" algn="l" rtl="0">
              <a:spcBef>
                <a:spcPts val="360"/>
              </a:spcBef>
              <a:spcAft>
                <a:spcPts val="0"/>
              </a:spcAft>
              <a:buSzPts val="1980"/>
              <a:buChar char="⚫"/>
              <a:defRPr/>
            </a:lvl7pPr>
            <a:lvl8pPr marL="3657600" lvl="7" indent="-354329" algn="l" rtl="0">
              <a:spcBef>
                <a:spcPts val="360"/>
              </a:spcBef>
              <a:spcAft>
                <a:spcPts val="0"/>
              </a:spcAft>
              <a:buSzPts val="1980"/>
              <a:buChar char="⚫"/>
              <a:defRPr/>
            </a:lvl8pPr>
            <a:lvl9pPr marL="4114800" lvl="8" indent="-354329" algn="l" rtl="0">
              <a:spcBef>
                <a:spcPts val="360"/>
              </a:spcBef>
              <a:spcAft>
                <a:spcPts val="0"/>
              </a:spcAft>
              <a:buSzPts val="198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1"/>
        <p:cNvGrpSpPr/>
        <p:nvPr/>
      </p:nvGrpSpPr>
      <p:grpSpPr>
        <a:xfrm>
          <a:off x="0" y="0"/>
          <a:ext cx="0" cy="0"/>
          <a:chOff x="0" y="0"/>
          <a:chExt cx="0" cy="0"/>
        </a:xfrm>
      </p:grpSpPr>
      <p:sp>
        <p:nvSpPr>
          <p:cNvPr id="32" name="Google Shape;32;p8"/>
          <p:cNvSpPr txBox="1">
            <a:spLocks noGrp="1"/>
          </p:cNvSpPr>
          <p:nvPr>
            <p:ph type="body" idx="1"/>
          </p:nvPr>
        </p:nvSpPr>
        <p:spPr>
          <a:xfrm>
            <a:off x="1098550" y="2085698"/>
            <a:ext cx="7680900" cy="6515100"/>
          </a:xfrm>
          <a:prstGeom prst="rect">
            <a:avLst/>
          </a:prstGeom>
          <a:noFill/>
          <a:ln>
            <a:noFill/>
          </a:ln>
        </p:spPr>
        <p:txBody>
          <a:bodyPr spcFirstLastPara="1" wrap="square" lIns="91425" tIns="45700" rIns="91425" bIns="45700" anchor="t" anchorCtr="0">
            <a:normAutofit/>
          </a:bodyPr>
          <a:lstStyle>
            <a:lvl1pPr marL="457200" lvl="0" indent="-482600" algn="l" rtl="0">
              <a:spcBef>
                <a:spcPts val="3200"/>
              </a:spcBef>
              <a:spcAft>
                <a:spcPts val="0"/>
              </a:spcAft>
              <a:buSzPts val="4000"/>
              <a:buChar char="⚫"/>
              <a:defRPr sz="4000"/>
            </a:lvl1pPr>
            <a:lvl2pPr marL="914400" lvl="1" indent="-457200" algn="l" rtl="0">
              <a:spcBef>
                <a:spcPts val="1200"/>
              </a:spcBef>
              <a:spcAft>
                <a:spcPts val="0"/>
              </a:spcAft>
              <a:buSzPts val="3600"/>
              <a:buChar char="⚫"/>
              <a:defRPr sz="3600"/>
            </a:lvl2pPr>
            <a:lvl3pPr marL="1371600" lvl="2" indent="-431800" algn="l" rtl="0">
              <a:spcBef>
                <a:spcPts val="1200"/>
              </a:spcBef>
              <a:spcAft>
                <a:spcPts val="0"/>
              </a:spcAft>
              <a:buSzPts val="3200"/>
              <a:buChar char="⚫"/>
              <a:defRPr sz="3200"/>
            </a:lvl3pPr>
            <a:lvl4pPr marL="1828800" lvl="3" indent="-406400" algn="l" rtl="0">
              <a:spcBef>
                <a:spcPts val="1200"/>
              </a:spcBef>
              <a:spcAft>
                <a:spcPts val="0"/>
              </a:spcAft>
              <a:buSzPts val="2800"/>
              <a:buChar char="⚫"/>
              <a:defRPr sz="2800"/>
            </a:lvl4pPr>
            <a:lvl5pPr marL="2286000" lvl="4" indent="-381000" algn="l" rtl="0">
              <a:spcBef>
                <a:spcPts val="1200"/>
              </a:spcBef>
              <a:spcAft>
                <a:spcPts val="0"/>
              </a:spcAft>
              <a:buSzPts val="2400"/>
              <a:buChar char="⚫"/>
              <a:defRPr sz="2400"/>
            </a:lvl5pPr>
            <a:lvl6pPr marL="2743200" lvl="5" indent="-480060" algn="l" rtl="0">
              <a:spcBef>
                <a:spcPts val="720"/>
              </a:spcBef>
              <a:spcAft>
                <a:spcPts val="0"/>
              </a:spcAft>
              <a:buSzPts val="3960"/>
              <a:buChar char="⚫"/>
              <a:defRPr sz="3600"/>
            </a:lvl6pPr>
            <a:lvl7pPr marL="3200400" lvl="6" indent="-480060" algn="l" rtl="0">
              <a:spcBef>
                <a:spcPts val="720"/>
              </a:spcBef>
              <a:spcAft>
                <a:spcPts val="0"/>
              </a:spcAft>
              <a:buSzPts val="3960"/>
              <a:buChar char="⚫"/>
              <a:defRPr sz="3600"/>
            </a:lvl7pPr>
            <a:lvl8pPr marL="3657600" lvl="7" indent="-480060" algn="l" rtl="0">
              <a:spcBef>
                <a:spcPts val="720"/>
              </a:spcBef>
              <a:spcAft>
                <a:spcPts val="0"/>
              </a:spcAft>
              <a:buSzPts val="3960"/>
              <a:buChar char="⚫"/>
              <a:defRPr sz="3600"/>
            </a:lvl8pPr>
            <a:lvl9pPr marL="4114800" lvl="8" indent="-480059" algn="l" rtl="0">
              <a:spcBef>
                <a:spcPts val="720"/>
              </a:spcBef>
              <a:spcAft>
                <a:spcPts val="0"/>
              </a:spcAft>
              <a:buSzPts val="3960"/>
              <a:buChar char="⚫"/>
              <a:defRPr sz="3600"/>
            </a:lvl9pPr>
          </a:lstStyle>
          <a:p>
            <a:endParaRPr/>
          </a:p>
        </p:txBody>
      </p:sp>
      <p:sp>
        <p:nvSpPr>
          <p:cNvPr id="33" name="Google Shape;33;p8"/>
          <p:cNvSpPr txBox="1">
            <a:spLocks noGrp="1"/>
          </p:cNvSpPr>
          <p:nvPr>
            <p:ph type="body" idx="2"/>
          </p:nvPr>
        </p:nvSpPr>
        <p:spPr>
          <a:xfrm>
            <a:off x="9502142" y="2085698"/>
            <a:ext cx="7680900" cy="6515100"/>
          </a:xfrm>
          <a:prstGeom prst="rect">
            <a:avLst/>
          </a:prstGeom>
          <a:noFill/>
          <a:ln>
            <a:noFill/>
          </a:ln>
        </p:spPr>
        <p:txBody>
          <a:bodyPr spcFirstLastPara="1" wrap="square" lIns="91425" tIns="45700" rIns="91425" bIns="45700" anchor="t" anchorCtr="0">
            <a:normAutofit/>
          </a:bodyPr>
          <a:lstStyle>
            <a:lvl1pPr marL="457200" lvl="0" indent="-482600" algn="l" rtl="0">
              <a:spcBef>
                <a:spcPts val="3200"/>
              </a:spcBef>
              <a:spcAft>
                <a:spcPts val="0"/>
              </a:spcAft>
              <a:buSzPts val="4000"/>
              <a:buChar char="⚫"/>
              <a:defRPr sz="4000"/>
            </a:lvl1pPr>
            <a:lvl2pPr marL="914400" lvl="1" indent="-457200" algn="l" rtl="0">
              <a:spcBef>
                <a:spcPts val="1200"/>
              </a:spcBef>
              <a:spcAft>
                <a:spcPts val="0"/>
              </a:spcAft>
              <a:buSzPts val="3600"/>
              <a:buChar char="⚫"/>
              <a:defRPr sz="3600"/>
            </a:lvl2pPr>
            <a:lvl3pPr marL="1371600" lvl="2" indent="-431800" algn="l" rtl="0">
              <a:spcBef>
                <a:spcPts val="1200"/>
              </a:spcBef>
              <a:spcAft>
                <a:spcPts val="0"/>
              </a:spcAft>
              <a:buSzPts val="3200"/>
              <a:buChar char="⚫"/>
              <a:defRPr sz="3200"/>
            </a:lvl3pPr>
            <a:lvl4pPr marL="1828800" lvl="3" indent="-406400" algn="l" rtl="0">
              <a:spcBef>
                <a:spcPts val="1200"/>
              </a:spcBef>
              <a:spcAft>
                <a:spcPts val="0"/>
              </a:spcAft>
              <a:buSzPts val="2800"/>
              <a:buChar char="⚫"/>
              <a:defRPr sz="2800"/>
            </a:lvl4pPr>
            <a:lvl5pPr marL="2286000" lvl="4" indent="-381000" algn="l" rtl="0">
              <a:spcBef>
                <a:spcPts val="1200"/>
              </a:spcBef>
              <a:spcAft>
                <a:spcPts val="0"/>
              </a:spcAft>
              <a:buSzPts val="2400"/>
              <a:buChar char="⚫"/>
              <a:defRPr sz="2400"/>
            </a:lvl5pPr>
            <a:lvl6pPr marL="2743200" lvl="5" indent="-480060" algn="l" rtl="0">
              <a:spcBef>
                <a:spcPts val="720"/>
              </a:spcBef>
              <a:spcAft>
                <a:spcPts val="0"/>
              </a:spcAft>
              <a:buSzPts val="3960"/>
              <a:buChar char="⚫"/>
              <a:defRPr sz="3600"/>
            </a:lvl6pPr>
            <a:lvl7pPr marL="3200400" lvl="6" indent="-480060" algn="l" rtl="0">
              <a:spcBef>
                <a:spcPts val="720"/>
              </a:spcBef>
              <a:spcAft>
                <a:spcPts val="0"/>
              </a:spcAft>
              <a:buSzPts val="3960"/>
              <a:buChar char="⚫"/>
              <a:defRPr sz="3600"/>
            </a:lvl7pPr>
            <a:lvl8pPr marL="3657600" lvl="7" indent="-480060" algn="l" rtl="0">
              <a:spcBef>
                <a:spcPts val="720"/>
              </a:spcBef>
              <a:spcAft>
                <a:spcPts val="0"/>
              </a:spcAft>
              <a:buSzPts val="3960"/>
              <a:buChar char="⚫"/>
              <a:defRPr sz="3600"/>
            </a:lvl8pPr>
            <a:lvl9pPr marL="4114800" lvl="8" indent="-480059" algn="l" rtl="0">
              <a:spcBef>
                <a:spcPts val="720"/>
              </a:spcBef>
              <a:spcAft>
                <a:spcPts val="0"/>
              </a:spcAft>
              <a:buSzPts val="3960"/>
              <a:buChar char="⚫"/>
              <a:defRPr sz="3600"/>
            </a:lvl9pPr>
          </a:lstStyle>
          <a:p>
            <a:endParaRPr/>
          </a:p>
        </p:txBody>
      </p:sp>
      <p:sp>
        <p:nvSpPr>
          <p:cNvPr id="34" name="Google Shape;34;p8"/>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lvl1pPr lvl="0" algn="ctr" rtl="0">
              <a:spcBef>
                <a:spcPts val="0"/>
              </a:spcBef>
              <a:spcAft>
                <a:spcPts val="0"/>
              </a:spcAft>
              <a:buSzPts val="1400"/>
              <a:buNone/>
              <a:defRPr sz="5600" b="1"/>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98551" y="161926"/>
            <a:ext cx="16084550" cy="2003424"/>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5600" b="1" i="0" u="none" strike="noStrike" cap="none">
                <a:solidFill>
                  <a:schemeClr val="accent1"/>
                </a:solidFill>
                <a:latin typeface="Arial"/>
                <a:ea typeface="Arial"/>
                <a:cs typeface="Arial"/>
                <a:sym typeface="Arial"/>
              </a:defRPr>
            </a:lvl1pPr>
            <a:lvl2pPr marR="0" lvl="1" algn="ctr" rtl="0">
              <a:spcBef>
                <a:spcPts val="0"/>
              </a:spcBef>
              <a:spcAft>
                <a:spcPts val="0"/>
              </a:spcAft>
              <a:buSzPts val="1400"/>
              <a:buNone/>
              <a:defRPr sz="5600" b="1" i="0" u="none" strike="noStrike" cap="none">
                <a:solidFill>
                  <a:schemeClr val="accent1"/>
                </a:solidFill>
                <a:latin typeface="Arial"/>
                <a:ea typeface="Arial"/>
                <a:cs typeface="Arial"/>
                <a:sym typeface="Arial"/>
              </a:defRPr>
            </a:lvl2pPr>
            <a:lvl3pPr marR="0" lvl="2" algn="ctr" rtl="0">
              <a:spcBef>
                <a:spcPts val="0"/>
              </a:spcBef>
              <a:spcAft>
                <a:spcPts val="0"/>
              </a:spcAft>
              <a:buSzPts val="1400"/>
              <a:buNone/>
              <a:defRPr sz="5600" b="1" i="0" u="none" strike="noStrike" cap="none">
                <a:solidFill>
                  <a:schemeClr val="accent1"/>
                </a:solidFill>
                <a:latin typeface="Arial"/>
                <a:ea typeface="Arial"/>
                <a:cs typeface="Arial"/>
                <a:sym typeface="Arial"/>
              </a:defRPr>
            </a:lvl3pPr>
            <a:lvl4pPr marR="0" lvl="3" algn="ctr" rtl="0">
              <a:spcBef>
                <a:spcPts val="0"/>
              </a:spcBef>
              <a:spcAft>
                <a:spcPts val="0"/>
              </a:spcAft>
              <a:buSzPts val="1400"/>
              <a:buNone/>
              <a:defRPr sz="5600" b="1" i="0" u="none" strike="noStrike" cap="none">
                <a:solidFill>
                  <a:schemeClr val="accent1"/>
                </a:solidFill>
                <a:latin typeface="Arial"/>
                <a:ea typeface="Arial"/>
                <a:cs typeface="Arial"/>
                <a:sym typeface="Arial"/>
              </a:defRPr>
            </a:lvl4pPr>
            <a:lvl5pPr marR="0" lvl="4" algn="ctr" rtl="0">
              <a:spcBef>
                <a:spcPts val="0"/>
              </a:spcBef>
              <a:spcAft>
                <a:spcPts val="0"/>
              </a:spcAft>
              <a:buSzPts val="1400"/>
              <a:buNone/>
              <a:defRPr sz="5600" b="1" i="0" u="none" strike="noStrike" cap="none">
                <a:solidFill>
                  <a:schemeClr val="accent1"/>
                </a:solidFill>
                <a:latin typeface="Arial"/>
                <a:ea typeface="Arial"/>
                <a:cs typeface="Arial"/>
                <a:sym typeface="Arial"/>
              </a:defRPr>
            </a:lvl5pPr>
            <a:lvl6pPr marR="0" lvl="5" algn="ctr" rtl="0">
              <a:spcBef>
                <a:spcPts val="0"/>
              </a:spcBef>
              <a:spcAft>
                <a:spcPts val="0"/>
              </a:spcAft>
              <a:buSzPts val="1400"/>
              <a:buNone/>
              <a:defRPr sz="5600" b="1" i="0" u="none" strike="noStrike" cap="none">
                <a:solidFill>
                  <a:schemeClr val="accent1"/>
                </a:solidFill>
                <a:latin typeface="Arial"/>
                <a:ea typeface="Arial"/>
                <a:cs typeface="Arial"/>
                <a:sym typeface="Arial"/>
              </a:defRPr>
            </a:lvl6pPr>
            <a:lvl7pPr marR="0" lvl="6" algn="ctr" rtl="0">
              <a:spcBef>
                <a:spcPts val="0"/>
              </a:spcBef>
              <a:spcAft>
                <a:spcPts val="0"/>
              </a:spcAft>
              <a:buSzPts val="1400"/>
              <a:buNone/>
              <a:defRPr sz="5600" b="1" i="0" u="none" strike="noStrike" cap="none">
                <a:solidFill>
                  <a:schemeClr val="accent1"/>
                </a:solidFill>
                <a:latin typeface="Arial"/>
                <a:ea typeface="Arial"/>
                <a:cs typeface="Arial"/>
                <a:sym typeface="Arial"/>
              </a:defRPr>
            </a:lvl7pPr>
            <a:lvl8pPr marR="0" lvl="7" algn="ctr" rtl="0">
              <a:spcBef>
                <a:spcPts val="0"/>
              </a:spcBef>
              <a:spcAft>
                <a:spcPts val="0"/>
              </a:spcAft>
              <a:buSzPts val="1400"/>
              <a:buNone/>
              <a:defRPr sz="5600" b="1" i="0" u="none" strike="noStrike" cap="none">
                <a:solidFill>
                  <a:schemeClr val="accent1"/>
                </a:solidFill>
                <a:latin typeface="Arial"/>
                <a:ea typeface="Arial"/>
                <a:cs typeface="Arial"/>
                <a:sym typeface="Arial"/>
              </a:defRPr>
            </a:lvl8pPr>
            <a:lvl9pPr marR="0" lvl="8" algn="ctr" rtl="0">
              <a:spcBef>
                <a:spcPts val="0"/>
              </a:spcBef>
              <a:spcAft>
                <a:spcPts val="0"/>
              </a:spcAft>
              <a:buSzPts val="1400"/>
              <a:buNone/>
              <a:defRPr sz="5600" b="1" i="0" u="none" strike="noStrike" cap="none">
                <a:solidFill>
                  <a:schemeClr val="accent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1098551" y="2400300"/>
            <a:ext cx="16084550" cy="6515100"/>
          </a:xfrm>
          <a:prstGeom prst="rect">
            <a:avLst/>
          </a:prstGeom>
          <a:noFill/>
          <a:ln>
            <a:noFill/>
          </a:ln>
        </p:spPr>
        <p:txBody>
          <a:bodyPr spcFirstLastPara="1" wrap="square" lIns="91425" tIns="45700" rIns="91425" bIns="45700" anchor="t" anchorCtr="0">
            <a:noAutofit/>
          </a:bodyPr>
          <a:lstStyle>
            <a:lvl1pPr marL="457200" marR="0" lvl="0" indent="-533400" algn="l" rtl="0">
              <a:spcBef>
                <a:spcPts val="4000"/>
              </a:spcBef>
              <a:spcAft>
                <a:spcPts val="0"/>
              </a:spcAft>
              <a:buClr>
                <a:schemeClr val="accent2"/>
              </a:buClr>
              <a:buSzPts val="4800"/>
              <a:buFont typeface="Noto Sans Symbols"/>
              <a:buChar char="⚫"/>
              <a:defRPr sz="4800" b="0" i="0" u="none" strike="noStrike" cap="none">
                <a:solidFill>
                  <a:schemeClr val="dk1"/>
                </a:solidFill>
                <a:latin typeface="Arial"/>
                <a:ea typeface="Arial"/>
                <a:cs typeface="Arial"/>
                <a:sym typeface="Arial"/>
              </a:defRPr>
            </a:lvl1pPr>
            <a:lvl2pPr marL="914400" marR="0" lvl="1" indent="-508000" algn="l" rtl="0">
              <a:spcBef>
                <a:spcPts val="1200"/>
              </a:spcBef>
              <a:spcAft>
                <a:spcPts val="0"/>
              </a:spcAft>
              <a:buClr>
                <a:srgbClr val="808080"/>
              </a:buClr>
              <a:buSzPts val="4400"/>
              <a:buFont typeface="Noto Sans Symbols"/>
              <a:buChar char="⚫"/>
              <a:defRPr sz="4400" b="0" i="0" u="none" strike="noStrike" cap="none">
                <a:solidFill>
                  <a:schemeClr val="dk1"/>
                </a:solidFill>
                <a:latin typeface="Arial"/>
                <a:ea typeface="Arial"/>
                <a:cs typeface="Arial"/>
                <a:sym typeface="Arial"/>
              </a:defRPr>
            </a:lvl2pPr>
            <a:lvl3pPr marL="1371600" marR="0" lvl="2" indent="-482600" algn="l" rtl="0">
              <a:spcBef>
                <a:spcPts val="1200"/>
              </a:spcBef>
              <a:spcAft>
                <a:spcPts val="0"/>
              </a:spcAft>
              <a:buClr>
                <a:srgbClr val="969696"/>
              </a:buClr>
              <a:buSzPts val="4000"/>
              <a:buFont typeface="Noto Sans Symbols"/>
              <a:buChar char="⚫"/>
              <a:defRPr sz="4000" b="0" i="0" u="none" strike="noStrike" cap="none">
                <a:solidFill>
                  <a:schemeClr val="dk1"/>
                </a:solidFill>
                <a:latin typeface="Arial"/>
                <a:ea typeface="Arial"/>
                <a:cs typeface="Arial"/>
                <a:sym typeface="Arial"/>
              </a:defRPr>
            </a:lvl3pPr>
            <a:lvl4pPr marL="1828800" marR="0" lvl="3" indent="-342900" algn="l" rtl="0">
              <a:spcBef>
                <a:spcPts val="1200"/>
              </a:spcBef>
              <a:spcAft>
                <a:spcPts val="0"/>
              </a:spcAft>
              <a:buClr>
                <a:srgbClr val="F8BC65"/>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spcBef>
                <a:spcPts val="1200"/>
              </a:spcBef>
              <a:spcAft>
                <a:spcPts val="0"/>
              </a:spcAft>
              <a:buClr>
                <a:srgbClr val="FBD299"/>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480060" algn="l" rtl="0">
              <a:spcBef>
                <a:spcPts val="720"/>
              </a:spcBef>
              <a:spcAft>
                <a:spcPts val="0"/>
              </a:spcAft>
              <a:buClr>
                <a:schemeClr val="accent2"/>
              </a:buClr>
              <a:buSzPts val="3960"/>
              <a:buFont typeface="Noto Sans Symbols"/>
              <a:buChar char="⚫"/>
              <a:defRPr sz="3600" b="0" i="0" u="none" strike="noStrike" cap="none">
                <a:solidFill>
                  <a:srgbClr val="595959"/>
                </a:solidFill>
                <a:latin typeface="Arial"/>
                <a:ea typeface="Arial"/>
                <a:cs typeface="Arial"/>
                <a:sym typeface="Arial"/>
              </a:defRPr>
            </a:lvl6pPr>
            <a:lvl7pPr marL="3200400" marR="0" lvl="6" indent="-480060" algn="l" rtl="0">
              <a:spcBef>
                <a:spcPts val="720"/>
              </a:spcBef>
              <a:spcAft>
                <a:spcPts val="0"/>
              </a:spcAft>
              <a:buClr>
                <a:srgbClr val="FA455B"/>
              </a:buClr>
              <a:buSzPts val="3960"/>
              <a:buFont typeface="Noto Sans Symbols"/>
              <a:buChar char="⚫"/>
              <a:defRPr sz="3600" b="0" i="0" u="none" strike="noStrike" cap="none">
                <a:solidFill>
                  <a:srgbClr val="595959"/>
                </a:solidFill>
                <a:latin typeface="Arial"/>
                <a:ea typeface="Arial"/>
                <a:cs typeface="Arial"/>
                <a:sym typeface="Arial"/>
              </a:defRPr>
            </a:lvl7pPr>
            <a:lvl8pPr marL="3657600" marR="0" lvl="7" indent="-480060" algn="l" rtl="0">
              <a:spcBef>
                <a:spcPts val="720"/>
              </a:spcBef>
              <a:spcAft>
                <a:spcPts val="0"/>
              </a:spcAft>
              <a:buClr>
                <a:schemeClr val="accent2"/>
              </a:buClr>
              <a:buSzPts val="3960"/>
              <a:buFont typeface="Noto Sans Symbols"/>
              <a:buChar char="⚫"/>
              <a:defRPr sz="3600" b="0" i="0" u="none" strike="noStrike" cap="none">
                <a:solidFill>
                  <a:srgbClr val="595959"/>
                </a:solidFill>
                <a:latin typeface="Arial"/>
                <a:ea typeface="Arial"/>
                <a:cs typeface="Arial"/>
                <a:sym typeface="Arial"/>
              </a:defRPr>
            </a:lvl8pPr>
            <a:lvl9pPr marL="4114800" marR="0" lvl="8" indent="-480059" algn="l" rtl="0">
              <a:spcBef>
                <a:spcPts val="720"/>
              </a:spcBef>
              <a:spcAft>
                <a:spcPts val="0"/>
              </a:spcAft>
              <a:buClr>
                <a:srgbClr val="FA455B"/>
              </a:buClr>
              <a:buSzPts val="3960"/>
              <a:buFont typeface="Noto Sans Symbols"/>
              <a:buChar char="⚫"/>
              <a:defRPr sz="3600" b="0" i="0" u="none" strike="noStrike" cap="none">
                <a:solidFill>
                  <a:srgbClr val="595959"/>
                </a:solidFill>
                <a:latin typeface="Arial"/>
                <a:ea typeface="Arial"/>
                <a:cs typeface="Arial"/>
                <a:sym typeface="Arial"/>
              </a:defRPr>
            </a:lvl9pPr>
          </a:lstStyle>
          <a:p>
            <a:endParaRPr/>
          </a:p>
        </p:txBody>
      </p:sp>
      <p:pic>
        <p:nvPicPr>
          <p:cNvPr id="8" name="Google Shape;8;p1" descr="ILTECH_wht_horiz.png"/>
          <p:cNvPicPr preferRelativeResize="0"/>
          <p:nvPr/>
        </p:nvPicPr>
        <p:blipFill rotWithShape="1">
          <a:blip r:embed="rId6">
            <a:alphaModFix/>
          </a:blip>
          <a:srcRect/>
          <a:stretch/>
        </p:blipFill>
        <p:spPr>
          <a:xfrm>
            <a:off x="14189076" y="9185276"/>
            <a:ext cx="3556000" cy="5588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1098551" y="161926"/>
            <a:ext cx="16084500" cy="2003400"/>
          </a:xfrm>
          <a:prstGeom prst="rect">
            <a:avLst/>
          </a:prstGeom>
          <a:noFill/>
          <a:ln>
            <a:noFill/>
          </a:ln>
        </p:spPr>
        <p:txBody>
          <a:bodyPr spcFirstLastPara="1" wrap="square" lIns="91425" tIns="45700" rIns="91425" bIns="45700" anchor="b" anchorCtr="0">
            <a:noAutofit/>
          </a:bodyPr>
          <a:lstStyle>
            <a:lvl1pPr marR="0" lvl="0" algn="ctr" rtl="0">
              <a:spcBef>
                <a:spcPts val="0"/>
              </a:spcBef>
              <a:spcAft>
                <a:spcPts val="0"/>
              </a:spcAft>
              <a:buSzPts val="1400"/>
              <a:buNone/>
              <a:defRPr sz="5600" b="1" i="0" u="none" strike="noStrike" cap="none">
                <a:solidFill>
                  <a:schemeClr val="accent1"/>
                </a:solidFill>
                <a:latin typeface="Arial"/>
                <a:ea typeface="Arial"/>
                <a:cs typeface="Arial"/>
                <a:sym typeface="Arial"/>
              </a:defRPr>
            </a:lvl1pPr>
            <a:lvl2pPr marR="0" lvl="1" algn="ctr" rtl="0">
              <a:spcBef>
                <a:spcPts val="0"/>
              </a:spcBef>
              <a:spcAft>
                <a:spcPts val="0"/>
              </a:spcAft>
              <a:buSzPts val="1400"/>
              <a:buNone/>
              <a:defRPr sz="5600" b="1" i="0" u="none" strike="noStrike" cap="none">
                <a:solidFill>
                  <a:schemeClr val="accent1"/>
                </a:solidFill>
                <a:latin typeface="Arial"/>
                <a:ea typeface="Arial"/>
                <a:cs typeface="Arial"/>
                <a:sym typeface="Arial"/>
              </a:defRPr>
            </a:lvl2pPr>
            <a:lvl3pPr marR="0" lvl="2" algn="ctr" rtl="0">
              <a:spcBef>
                <a:spcPts val="0"/>
              </a:spcBef>
              <a:spcAft>
                <a:spcPts val="0"/>
              </a:spcAft>
              <a:buSzPts val="1400"/>
              <a:buNone/>
              <a:defRPr sz="5600" b="1" i="0" u="none" strike="noStrike" cap="none">
                <a:solidFill>
                  <a:schemeClr val="accent1"/>
                </a:solidFill>
                <a:latin typeface="Arial"/>
                <a:ea typeface="Arial"/>
                <a:cs typeface="Arial"/>
                <a:sym typeface="Arial"/>
              </a:defRPr>
            </a:lvl3pPr>
            <a:lvl4pPr marR="0" lvl="3" algn="ctr" rtl="0">
              <a:spcBef>
                <a:spcPts val="0"/>
              </a:spcBef>
              <a:spcAft>
                <a:spcPts val="0"/>
              </a:spcAft>
              <a:buSzPts val="1400"/>
              <a:buNone/>
              <a:defRPr sz="5600" b="1" i="0" u="none" strike="noStrike" cap="none">
                <a:solidFill>
                  <a:schemeClr val="accent1"/>
                </a:solidFill>
                <a:latin typeface="Arial"/>
                <a:ea typeface="Arial"/>
                <a:cs typeface="Arial"/>
                <a:sym typeface="Arial"/>
              </a:defRPr>
            </a:lvl4pPr>
            <a:lvl5pPr marR="0" lvl="4" algn="ctr" rtl="0">
              <a:spcBef>
                <a:spcPts val="0"/>
              </a:spcBef>
              <a:spcAft>
                <a:spcPts val="0"/>
              </a:spcAft>
              <a:buSzPts val="1400"/>
              <a:buNone/>
              <a:defRPr sz="5600" b="1" i="0" u="none" strike="noStrike" cap="none">
                <a:solidFill>
                  <a:schemeClr val="accent1"/>
                </a:solidFill>
                <a:latin typeface="Arial"/>
                <a:ea typeface="Arial"/>
                <a:cs typeface="Arial"/>
                <a:sym typeface="Arial"/>
              </a:defRPr>
            </a:lvl5pPr>
            <a:lvl6pPr marR="0" lvl="5" algn="ctr" rtl="0">
              <a:spcBef>
                <a:spcPts val="0"/>
              </a:spcBef>
              <a:spcAft>
                <a:spcPts val="0"/>
              </a:spcAft>
              <a:buSzPts val="1400"/>
              <a:buNone/>
              <a:defRPr sz="5600" b="1" i="0" u="none" strike="noStrike" cap="none">
                <a:solidFill>
                  <a:schemeClr val="accent1"/>
                </a:solidFill>
                <a:latin typeface="Arial"/>
                <a:ea typeface="Arial"/>
                <a:cs typeface="Arial"/>
                <a:sym typeface="Arial"/>
              </a:defRPr>
            </a:lvl6pPr>
            <a:lvl7pPr marR="0" lvl="6" algn="ctr" rtl="0">
              <a:spcBef>
                <a:spcPts val="0"/>
              </a:spcBef>
              <a:spcAft>
                <a:spcPts val="0"/>
              </a:spcAft>
              <a:buSzPts val="1400"/>
              <a:buNone/>
              <a:defRPr sz="5600" b="1" i="0" u="none" strike="noStrike" cap="none">
                <a:solidFill>
                  <a:schemeClr val="accent1"/>
                </a:solidFill>
                <a:latin typeface="Arial"/>
                <a:ea typeface="Arial"/>
                <a:cs typeface="Arial"/>
                <a:sym typeface="Arial"/>
              </a:defRPr>
            </a:lvl7pPr>
            <a:lvl8pPr marR="0" lvl="7" algn="ctr" rtl="0">
              <a:spcBef>
                <a:spcPts val="0"/>
              </a:spcBef>
              <a:spcAft>
                <a:spcPts val="0"/>
              </a:spcAft>
              <a:buSzPts val="1400"/>
              <a:buNone/>
              <a:defRPr sz="5600" b="1" i="0" u="none" strike="noStrike" cap="none">
                <a:solidFill>
                  <a:schemeClr val="accent1"/>
                </a:solidFill>
                <a:latin typeface="Arial"/>
                <a:ea typeface="Arial"/>
                <a:cs typeface="Arial"/>
                <a:sym typeface="Arial"/>
              </a:defRPr>
            </a:lvl8pPr>
            <a:lvl9pPr marR="0" lvl="8" algn="ctr" rtl="0">
              <a:spcBef>
                <a:spcPts val="0"/>
              </a:spcBef>
              <a:spcAft>
                <a:spcPts val="0"/>
              </a:spcAft>
              <a:buSzPts val="1400"/>
              <a:buNone/>
              <a:defRPr sz="5600" b="1" i="0" u="none" strike="noStrike" cap="none">
                <a:solidFill>
                  <a:schemeClr val="accent1"/>
                </a:solidFill>
                <a:latin typeface="Arial"/>
                <a:ea typeface="Arial"/>
                <a:cs typeface="Arial"/>
                <a:sym typeface="Arial"/>
              </a:defRPr>
            </a:lvl9pPr>
          </a:lstStyle>
          <a:p>
            <a:endParaRPr/>
          </a:p>
        </p:txBody>
      </p:sp>
      <p:sp>
        <p:nvSpPr>
          <p:cNvPr id="22" name="Google Shape;22;p5"/>
          <p:cNvSpPr txBox="1">
            <a:spLocks noGrp="1"/>
          </p:cNvSpPr>
          <p:nvPr>
            <p:ph type="body" idx="1"/>
          </p:nvPr>
        </p:nvSpPr>
        <p:spPr>
          <a:xfrm>
            <a:off x="1098551" y="2400300"/>
            <a:ext cx="16084500" cy="6515100"/>
          </a:xfrm>
          <a:prstGeom prst="rect">
            <a:avLst/>
          </a:prstGeom>
          <a:noFill/>
          <a:ln>
            <a:noFill/>
          </a:ln>
        </p:spPr>
        <p:txBody>
          <a:bodyPr spcFirstLastPara="1" wrap="square" lIns="91425" tIns="45700" rIns="91425" bIns="45700" anchor="t" anchorCtr="0">
            <a:noAutofit/>
          </a:bodyPr>
          <a:lstStyle>
            <a:lvl1pPr marL="457200" marR="0" lvl="0" indent="-533400" algn="l" rtl="0">
              <a:spcBef>
                <a:spcPts val="4000"/>
              </a:spcBef>
              <a:spcAft>
                <a:spcPts val="0"/>
              </a:spcAft>
              <a:buClr>
                <a:schemeClr val="accent2"/>
              </a:buClr>
              <a:buSzPts val="4800"/>
              <a:buFont typeface="Noto Sans Symbols"/>
              <a:buChar char="⚫"/>
              <a:defRPr sz="4800" b="0" i="0" u="none" strike="noStrike" cap="none">
                <a:solidFill>
                  <a:schemeClr val="dk1"/>
                </a:solidFill>
                <a:latin typeface="Arial"/>
                <a:ea typeface="Arial"/>
                <a:cs typeface="Arial"/>
                <a:sym typeface="Arial"/>
              </a:defRPr>
            </a:lvl1pPr>
            <a:lvl2pPr marL="914400" marR="0" lvl="1" indent="-508000" algn="l" rtl="0">
              <a:spcBef>
                <a:spcPts val="1200"/>
              </a:spcBef>
              <a:spcAft>
                <a:spcPts val="0"/>
              </a:spcAft>
              <a:buClr>
                <a:srgbClr val="808080"/>
              </a:buClr>
              <a:buSzPts val="4400"/>
              <a:buFont typeface="Noto Sans Symbols"/>
              <a:buChar char="⚫"/>
              <a:defRPr sz="4400" b="0" i="0" u="none" strike="noStrike" cap="none">
                <a:solidFill>
                  <a:schemeClr val="dk1"/>
                </a:solidFill>
                <a:latin typeface="Arial"/>
                <a:ea typeface="Arial"/>
                <a:cs typeface="Arial"/>
                <a:sym typeface="Arial"/>
              </a:defRPr>
            </a:lvl2pPr>
            <a:lvl3pPr marL="1371600" marR="0" lvl="2" indent="-482600" algn="l" rtl="0">
              <a:spcBef>
                <a:spcPts val="1200"/>
              </a:spcBef>
              <a:spcAft>
                <a:spcPts val="0"/>
              </a:spcAft>
              <a:buClr>
                <a:srgbClr val="969696"/>
              </a:buClr>
              <a:buSzPts val="4000"/>
              <a:buFont typeface="Noto Sans Symbols"/>
              <a:buChar char="⚫"/>
              <a:defRPr sz="4000" b="0" i="0" u="none" strike="noStrike" cap="none">
                <a:solidFill>
                  <a:schemeClr val="dk1"/>
                </a:solidFill>
                <a:latin typeface="Arial"/>
                <a:ea typeface="Arial"/>
                <a:cs typeface="Arial"/>
                <a:sym typeface="Arial"/>
              </a:defRPr>
            </a:lvl3pPr>
            <a:lvl4pPr marL="1828800" marR="0" lvl="3" indent="-342900" algn="l" rtl="0">
              <a:spcBef>
                <a:spcPts val="1200"/>
              </a:spcBef>
              <a:spcAft>
                <a:spcPts val="0"/>
              </a:spcAft>
              <a:buClr>
                <a:srgbClr val="F8BC65"/>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spcBef>
                <a:spcPts val="1200"/>
              </a:spcBef>
              <a:spcAft>
                <a:spcPts val="0"/>
              </a:spcAft>
              <a:buClr>
                <a:srgbClr val="FBD299"/>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480060" algn="l" rtl="0">
              <a:spcBef>
                <a:spcPts val="720"/>
              </a:spcBef>
              <a:spcAft>
                <a:spcPts val="0"/>
              </a:spcAft>
              <a:buClr>
                <a:schemeClr val="accent2"/>
              </a:buClr>
              <a:buSzPts val="3960"/>
              <a:buFont typeface="Noto Sans Symbols"/>
              <a:buChar char="⚫"/>
              <a:defRPr sz="3600" b="0" i="0" u="none" strike="noStrike" cap="none">
                <a:solidFill>
                  <a:srgbClr val="595959"/>
                </a:solidFill>
                <a:latin typeface="Arial"/>
                <a:ea typeface="Arial"/>
                <a:cs typeface="Arial"/>
                <a:sym typeface="Arial"/>
              </a:defRPr>
            </a:lvl6pPr>
            <a:lvl7pPr marL="3200400" marR="0" lvl="6" indent="-480060" algn="l" rtl="0">
              <a:spcBef>
                <a:spcPts val="720"/>
              </a:spcBef>
              <a:spcAft>
                <a:spcPts val="0"/>
              </a:spcAft>
              <a:buClr>
                <a:srgbClr val="FA455B"/>
              </a:buClr>
              <a:buSzPts val="3960"/>
              <a:buFont typeface="Noto Sans Symbols"/>
              <a:buChar char="⚫"/>
              <a:defRPr sz="3600" b="0" i="0" u="none" strike="noStrike" cap="none">
                <a:solidFill>
                  <a:srgbClr val="595959"/>
                </a:solidFill>
                <a:latin typeface="Arial"/>
                <a:ea typeface="Arial"/>
                <a:cs typeface="Arial"/>
                <a:sym typeface="Arial"/>
              </a:defRPr>
            </a:lvl7pPr>
            <a:lvl8pPr marL="3657600" marR="0" lvl="7" indent="-480060" algn="l" rtl="0">
              <a:spcBef>
                <a:spcPts val="720"/>
              </a:spcBef>
              <a:spcAft>
                <a:spcPts val="0"/>
              </a:spcAft>
              <a:buClr>
                <a:schemeClr val="accent2"/>
              </a:buClr>
              <a:buSzPts val="3960"/>
              <a:buFont typeface="Noto Sans Symbols"/>
              <a:buChar char="⚫"/>
              <a:defRPr sz="3600" b="0" i="0" u="none" strike="noStrike" cap="none">
                <a:solidFill>
                  <a:srgbClr val="595959"/>
                </a:solidFill>
                <a:latin typeface="Arial"/>
                <a:ea typeface="Arial"/>
                <a:cs typeface="Arial"/>
                <a:sym typeface="Arial"/>
              </a:defRPr>
            </a:lvl8pPr>
            <a:lvl9pPr marL="4114800" marR="0" lvl="8" indent="-480059" algn="l" rtl="0">
              <a:spcBef>
                <a:spcPts val="720"/>
              </a:spcBef>
              <a:spcAft>
                <a:spcPts val="0"/>
              </a:spcAft>
              <a:buClr>
                <a:srgbClr val="FA455B"/>
              </a:buClr>
              <a:buSzPts val="3960"/>
              <a:buFont typeface="Noto Sans Symbols"/>
              <a:buChar char="⚫"/>
              <a:defRPr sz="3600" b="0" i="0" u="none" strike="noStrike" cap="none">
                <a:solidFill>
                  <a:srgbClr val="595959"/>
                </a:solidFill>
                <a:latin typeface="Arial"/>
                <a:ea typeface="Arial"/>
                <a:cs typeface="Arial"/>
                <a:sym typeface="Arial"/>
              </a:defRPr>
            </a:lvl9pPr>
          </a:lstStyle>
          <a:p>
            <a:endParaRPr/>
          </a:p>
        </p:txBody>
      </p:sp>
      <p:pic>
        <p:nvPicPr>
          <p:cNvPr id="23" name="Google Shape;23;p5" descr="ILTECH_wht_horiz.png"/>
          <p:cNvPicPr preferRelativeResize="0"/>
          <p:nvPr/>
        </p:nvPicPr>
        <p:blipFill rotWithShape="1">
          <a:blip r:embed="rId6">
            <a:alphaModFix/>
          </a:blip>
          <a:srcRect/>
          <a:stretch/>
        </p:blipFill>
        <p:spPr>
          <a:xfrm>
            <a:off x="14189076" y="9185276"/>
            <a:ext cx="3555999" cy="5588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www.formula1.com/en.html" TargetMode="External"/><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www.formula1.com/en.html" TargetMode="External"/><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
        <p:cNvGrpSpPr/>
        <p:nvPr/>
      </p:nvGrpSpPr>
      <p:grpSpPr>
        <a:xfrm>
          <a:off x="0" y="0"/>
          <a:ext cx="0" cy="0"/>
          <a:chOff x="0" y="0"/>
          <a:chExt cx="0" cy="0"/>
        </a:xfrm>
      </p:grpSpPr>
      <p:sp>
        <p:nvSpPr>
          <p:cNvPr id="39" name="Google Shape;39;p9"/>
          <p:cNvSpPr txBox="1">
            <a:spLocks noGrp="1"/>
          </p:cNvSpPr>
          <p:nvPr>
            <p:ph type="ctrTitle"/>
          </p:nvPr>
        </p:nvSpPr>
        <p:spPr>
          <a:xfrm>
            <a:off x="2644777" y="2286001"/>
            <a:ext cx="12998450" cy="2587626"/>
          </a:xfrm>
          <a:prstGeom prst="rect">
            <a:avLst/>
          </a:prstGeom>
          <a:noFill/>
          <a:ln>
            <a:noFill/>
          </a:ln>
        </p:spPr>
        <p:txBody>
          <a:bodyPr spcFirstLastPara="1" wrap="square" lIns="182875" tIns="45700" rIns="182875" bIns="45700" anchor="b" anchorCtr="0">
            <a:noAutofit/>
          </a:bodyPr>
          <a:lstStyle/>
          <a:p>
            <a:pPr marL="0" lvl="0" indent="0" algn="ctr" rtl="0">
              <a:spcBef>
                <a:spcPts val="0"/>
              </a:spcBef>
              <a:spcAft>
                <a:spcPts val="0"/>
              </a:spcAft>
              <a:buSzPts val="7920"/>
              <a:buNone/>
            </a:pPr>
            <a:r>
              <a:rPr lang="en-US" sz="6100" dirty="0"/>
              <a:t>Relational Database Implementation and Applications</a:t>
            </a:r>
            <a:endParaRPr sz="6100" dirty="0"/>
          </a:p>
        </p:txBody>
      </p:sp>
      <p:sp>
        <p:nvSpPr>
          <p:cNvPr id="40" name="Google Shape;40;p9"/>
          <p:cNvSpPr txBox="1">
            <a:spLocks noGrp="1"/>
          </p:cNvSpPr>
          <p:nvPr>
            <p:ph type="subTitle" idx="1"/>
          </p:nvPr>
        </p:nvSpPr>
        <p:spPr>
          <a:xfrm>
            <a:off x="2644777" y="4949827"/>
            <a:ext cx="12998450" cy="1374774"/>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3960"/>
              <a:buNone/>
            </a:pPr>
            <a:r>
              <a:rPr lang="en-US" dirty="0"/>
              <a:t>Date of Presentation: 8/15/2023</a:t>
            </a:r>
          </a:p>
          <a:p>
            <a:pPr marL="0" indent="0">
              <a:spcBef>
                <a:spcPts val="0"/>
              </a:spcBef>
            </a:pPr>
            <a:r>
              <a:rPr lang="en-US" dirty="0"/>
              <a:t>Gerald Balekaki</a:t>
            </a:r>
          </a:p>
          <a:p>
            <a:pPr marL="0" lvl="0" indent="0" algn="ctr" rtl="0">
              <a:spcBef>
                <a:spcPts val="0"/>
              </a:spcBef>
              <a:spcAft>
                <a:spcPts val="0"/>
              </a:spcAft>
              <a:buSzPts val="3960"/>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Creating Views</a:t>
            </a:r>
            <a:endParaRPr dirty="0"/>
          </a:p>
        </p:txBody>
      </p:sp>
      <p:pic>
        <p:nvPicPr>
          <p:cNvPr id="95" name="Google Shape;95;p18"/>
          <p:cNvPicPr preferRelativeResize="0"/>
          <p:nvPr/>
        </p:nvPicPr>
        <p:blipFill rotWithShape="1">
          <a:blip r:embed="rId3">
            <a:alphaModFix/>
          </a:blip>
          <a:srcRect l="6323" t="24646" r="60759" b="41273"/>
          <a:stretch/>
        </p:blipFill>
        <p:spPr>
          <a:xfrm>
            <a:off x="228950" y="2941050"/>
            <a:ext cx="8657198" cy="5602074"/>
          </a:xfrm>
          <a:prstGeom prst="rect">
            <a:avLst/>
          </a:prstGeom>
          <a:noFill/>
          <a:ln>
            <a:noFill/>
          </a:ln>
        </p:spPr>
      </p:pic>
      <p:pic>
        <p:nvPicPr>
          <p:cNvPr id="96" name="Google Shape;96;p18"/>
          <p:cNvPicPr preferRelativeResize="0"/>
          <p:nvPr/>
        </p:nvPicPr>
        <p:blipFill rotWithShape="1">
          <a:blip r:embed="rId4">
            <a:alphaModFix/>
          </a:blip>
          <a:srcRect l="50620" r="19048" b="70267"/>
          <a:stretch/>
        </p:blipFill>
        <p:spPr>
          <a:xfrm>
            <a:off x="8944499" y="3029700"/>
            <a:ext cx="8999183" cy="55134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Temporary tables</a:t>
            </a:r>
            <a:endParaRPr dirty="0"/>
          </a:p>
        </p:txBody>
      </p:sp>
      <p:sp>
        <p:nvSpPr>
          <p:cNvPr id="102" name="Google Shape;102;p19"/>
          <p:cNvSpPr txBox="1">
            <a:spLocks noGrp="1"/>
          </p:cNvSpPr>
          <p:nvPr>
            <p:ph type="body" idx="1"/>
          </p:nvPr>
        </p:nvSpPr>
        <p:spPr>
          <a:xfrm>
            <a:off x="1994050" y="2051050"/>
            <a:ext cx="13739700" cy="6886500"/>
          </a:xfrm>
          <a:prstGeom prst="rect">
            <a:avLst/>
          </a:prstGeom>
          <a:noFill/>
          <a:ln>
            <a:noFill/>
          </a:ln>
        </p:spPr>
        <p:txBody>
          <a:bodyPr spcFirstLastPara="1" wrap="square" lIns="91425" tIns="45700" rIns="91425" bIns="45700" anchor="t" anchorCtr="0">
            <a:noAutofit/>
          </a:bodyPr>
          <a:lstStyle/>
          <a:p>
            <a:pPr marL="457200" lvl="0" indent="-431800" algn="l" rtl="0">
              <a:lnSpc>
                <a:spcPct val="115000"/>
              </a:lnSpc>
              <a:spcBef>
                <a:spcPts val="600"/>
              </a:spcBef>
              <a:spcAft>
                <a:spcPts val="0"/>
              </a:spcAft>
              <a:buSzPts val="3200"/>
              <a:buChar char="●"/>
            </a:pPr>
            <a:r>
              <a:rPr lang="en-US" sz="3200" b="1" dirty="0"/>
              <a:t>Definition</a:t>
            </a:r>
            <a:r>
              <a:rPr lang="en-US" sz="3200" dirty="0"/>
              <a:t>: </a:t>
            </a:r>
            <a:endParaRPr sz="3200" dirty="0"/>
          </a:p>
          <a:p>
            <a:pPr marL="1371600" lvl="2" indent="-431800" algn="l" rtl="0">
              <a:lnSpc>
                <a:spcPct val="115000"/>
              </a:lnSpc>
              <a:spcBef>
                <a:spcPts val="0"/>
              </a:spcBef>
              <a:spcAft>
                <a:spcPts val="0"/>
              </a:spcAft>
              <a:buSzPts val="3200"/>
              <a:buChar char="■"/>
            </a:pPr>
            <a:r>
              <a:rPr lang="en-US" sz="3200" dirty="0"/>
              <a:t>Temporary tables in SQL are tables that are created and exist temporarily within a database session.</a:t>
            </a:r>
            <a:endParaRPr sz="3200" dirty="0"/>
          </a:p>
          <a:p>
            <a:pPr marL="2286000" lvl="4" indent="-381000" algn="l" rtl="0">
              <a:lnSpc>
                <a:spcPct val="115000"/>
              </a:lnSpc>
              <a:spcBef>
                <a:spcPts val="0"/>
              </a:spcBef>
              <a:spcAft>
                <a:spcPts val="0"/>
              </a:spcAft>
              <a:buSzPts val="2400"/>
              <a:buChar char="○"/>
            </a:pPr>
            <a:r>
              <a:rPr lang="en-US" dirty="0"/>
              <a:t>They provide a way to store and manipulate data for the short period.</a:t>
            </a:r>
            <a:endParaRPr dirty="0"/>
          </a:p>
          <a:p>
            <a:pPr marL="3200400" lvl="6" indent="-381000" algn="l" rtl="0">
              <a:lnSpc>
                <a:spcPct val="115000"/>
              </a:lnSpc>
              <a:spcBef>
                <a:spcPts val="0"/>
              </a:spcBef>
              <a:spcAft>
                <a:spcPts val="0"/>
              </a:spcAft>
              <a:buSzPts val="2400"/>
              <a:buChar char="●"/>
            </a:pPr>
            <a:r>
              <a:rPr lang="en-US" sz="2400" dirty="0"/>
              <a:t>so they do not permanently affect the database schema.</a:t>
            </a:r>
            <a:endParaRPr sz="2400" dirty="0"/>
          </a:p>
          <a:p>
            <a:pPr marL="2286000" lvl="4" indent="-381000" algn="l" rtl="0">
              <a:lnSpc>
                <a:spcPct val="115000"/>
              </a:lnSpc>
              <a:spcBef>
                <a:spcPts val="0"/>
              </a:spcBef>
              <a:spcAft>
                <a:spcPts val="0"/>
              </a:spcAft>
              <a:buSzPts val="2400"/>
              <a:buChar char="○"/>
            </a:pPr>
            <a:r>
              <a:rPr lang="en-US" dirty="0"/>
              <a:t>Unlike normal views, in a temporary table the values do get stored.</a:t>
            </a:r>
            <a:endParaRPr dirty="0"/>
          </a:p>
          <a:p>
            <a:pPr marL="2286000" lvl="4" indent="-381000" algn="l" rtl="0">
              <a:lnSpc>
                <a:spcPct val="115000"/>
              </a:lnSpc>
              <a:spcBef>
                <a:spcPts val="0"/>
              </a:spcBef>
              <a:spcAft>
                <a:spcPts val="0"/>
              </a:spcAft>
              <a:buSzPts val="2400"/>
              <a:buChar char="○"/>
            </a:pPr>
            <a:r>
              <a:rPr lang="en-US" sz="2500" b="1" dirty="0"/>
              <a:t>Analogy</a:t>
            </a:r>
            <a:r>
              <a:rPr lang="en-US" dirty="0"/>
              <a:t>:</a:t>
            </a:r>
            <a:endParaRPr dirty="0"/>
          </a:p>
          <a:p>
            <a:pPr marL="2743200" lvl="5" indent="-303529" algn="l" rtl="0">
              <a:lnSpc>
                <a:spcPct val="115000"/>
              </a:lnSpc>
              <a:spcBef>
                <a:spcPts val="0"/>
              </a:spcBef>
              <a:spcAft>
                <a:spcPts val="0"/>
              </a:spcAft>
              <a:buSzPts val="1180"/>
              <a:buChar char="■"/>
            </a:pPr>
            <a:r>
              <a:rPr lang="en-US" sz="2800" dirty="0"/>
              <a:t>Temporary tables are like short-term storage shelves where you can put data temporarily while you work with it</a:t>
            </a:r>
            <a:endParaRPr sz="2800" dirty="0"/>
          </a:p>
          <a:p>
            <a:pPr marL="3200400" lvl="6" indent="-381000" algn="l" rtl="0">
              <a:lnSpc>
                <a:spcPct val="115000"/>
              </a:lnSpc>
              <a:spcBef>
                <a:spcPts val="0"/>
              </a:spcBef>
              <a:spcAft>
                <a:spcPts val="0"/>
              </a:spcAft>
              <a:buSzPts val="2400"/>
              <a:buChar char="●"/>
            </a:pPr>
            <a:r>
              <a:rPr lang="en-US" sz="2400" dirty="0"/>
              <a:t>but, it automatically disappears when you're done</a:t>
            </a:r>
            <a:endParaRPr sz="2400" dirty="0"/>
          </a:p>
          <a:p>
            <a:pPr marL="2286000" lvl="4" indent="-381000" algn="l" rtl="0">
              <a:lnSpc>
                <a:spcPct val="115000"/>
              </a:lnSpc>
              <a:spcBef>
                <a:spcPts val="0"/>
              </a:spcBef>
              <a:spcAft>
                <a:spcPts val="0"/>
              </a:spcAft>
              <a:buSzPts val="2400"/>
              <a:buChar char="○"/>
            </a:pPr>
            <a:endParaRPr dirty="0"/>
          </a:p>
          <a:p>
            <a:pPr marL="0" lvl="0" indent="0" algn="l" rtl="0">
              <a:lnSpc>
                <a:spcPct val="115000"/>
              </a:lnSpc>
              <a:spcBef>
                <a:spcPts val="600"/>
              </a:spcBef>
              <a:spcAft>
                <a:spcPts val="600"/>
              </a:spcAft>
              <a:buNone/>
            </a:pPr>
            <a:endParaRPr sz="25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Creating Temporary tables</a:t>
            </a:r>
            <a:endParaRPr dirty="0"/>
          </a:p>
        </p:txBody>
      </p:sp>
      <p:pic>
        <p:nvPicPr>
          <p:cNvPr id="108" name="Google Shape;108;p20"/>
          <p:cNvPicPr preferRelativeResize="0"/>
          <p:nvPr/>
        </p:nvPicPr>
        <p:blipFill rotWithShape="1">
          <a:blip r:embed="rId3">
            <a:alphaModFix/>
          </a:blip>
          <a:srcRect l="5779" t="19216" r="48641" b="27873"/>
          <a:stretch/>
        </p:blipFill>
        <p:spPr>
          <a:xfrm>
            <a:off x="546400" y="2297675"/>
            <a:ext cx="9492111" cy="6886499"/>
          </a:xfrm>
          <a:prstGeom prst="rect">
            <a:avLst/>
          </a:prstGeom>
          <a:noFill/>
          <a:ln>
            <a:noFill/>
          </a:ln>
        </p:spPr>
      </p:pic>
      <p:sp>
        <p:nvSpPr>
          <p:cNvPr id="109" name="Google Shape;109;p20"/>
          <p:cNvSpPr txBox="1">
            <a:spLocks noGrp="1"/>
          </p:cNvSpPr>
          <p:nvPr>
            <p:ph type="body" idx="1"/>
          </p:nvPr>
        </p:nvSpPr>
        <p:spPr>
          <a:xfrm>
            <a:off x="10342900" y="2051050"/>
            <a:ext cx="6746100" cy="6886500"/>
          </a:xfrm>
          <a:prstGeom prst="rect">
            <a:avLst/>
          </a:prstGeom>
          <a:noFill/>
          <a:ln>
            <a:noFill/>
          </a:ln>
        </p:spPr>
        <p:txBody>
          <a:bodyPr spcFirstLastPara="1" wrap="square" lIns="91425" tIns="45700" rIns="91425" bIns="45700" anchor="t" anchorCtr="0">
            <a:noAutofit/>
          </a:bodyPr>
          <a:lstStyle/>
          <a:p>
            <a:pPr marL="457200" lvl="0" indent="-431800" algn="l" rtl="0">
              <a:lnSpc>
                <a:spcPct val="115000"/>
              </a:lnSpc>
              <a:spcBef>
                <a:spcPts val="600"/>
              </a:spcBef>
              <a:spcAft>
                <a:spcPts val="0"/>
              </a:spcAft>
              <a:buSzPts val="3200"/>
              <a:buChar char="●"/>
            </a:pPr>
            <a:r>
              <a:rPr lang="en-US" sz="3200" b="1" dirty="0"/>
              <a:t>Two approaches to create temporary tables: </a:t>
            </a:r>
            <a:endParaRPr sz="3200" b="1" dirty="0"/>
          </a:p>
          <a:p>
            <a:pPr marL="1828800" lvl="3" indent="-400050" algn="l" rtl="0">
              <a:lnSpc>
                <a:spcPct val="115000"/>
              </a:lnSpc>
              <a:spcBef>
                <a:spcPts val="0"/>
              </a:spcBef>
              <a:spcAft>
                <a:spcPts val="0"/>
              </a:spcAft>
              <a:buSzPts val="2700"/>
              <a:buChar char="●"/>
            </a:pPr>
            <a:r>
              <a:rPr lang="en-US" sz="2700" dirty="0"/>
              <a:t>Use same syntax as a normal table just with the TEMPORARY keyword added. (note: cannot specify foreign keys)</a:t>
            </a:r>
            <a:endParaRPr sz="2700" dirty="0"/>
          </a:p>
          <a:p>
            <a:pPr marL="2743200" lvl="5" indent="-387350" algn="l" rtl="0">
              <a:lnSpc>
                <a:spcPct val="115000"/>
              </a:lnSpc>
              <a:spcBef>
                <a:spcPts val="0"/>
              </a:spcBef>
              <a:spcAft>
                <a:spcPts val="0"/>
              </a:spcAft>
              <a:buSzPts val="2500"/>
              <a:buChar char="■"/>
            </a:pPr>
            <a:r>
              <a:rPr lang="en-US" sz="2500" dirty="0"/>
              <a:t>data values need to be inserted</a:t>
            </a:r>
            <a:endParaRPr sz="2500" dirty="0"/>
          </a:p>
          <a:p>
            <a:pPr marL="1828800" lvl="3" indent="-400050" algn="l" rtl="0">
              <a:lnSpc>
                <a:spcPct val="115000"/>
              </a:lnSpc>
              <a:spcBef>
                <a:spcPts val="0"/>
              </a:spcBef>
              <a:spcAft>
                <a:spcPts val="0"/>
              </a:spcAft>
              <a:buSzPts val="2700"/>
              <a:buChar char="●"/>
            </a:pPr>
            <a:r>
              <a:rPr lang="en-US" sz="2700" dirty="0"/>
              <a:t> Temporary table is created based on the results returned from a query</a:t>
            </a:r>
            <a:endParaRPr sz="2700" dirty="0"/>
          </a:p>
          <a:p>
            <a:pPr marL="2743200" lvl="5" indent="-387350" algn="l" rtl="0">
              <a:lnSpc>
                <a:spcPct val="115000"/>
              </a:lnSpc>
              <a:spcBef>
                <a:spcPts val="0"/>
              </a:spcBef>
              <a:spcAft>
                <a:spcPts val="0"/>
              </a:spcAft>
              <a:buSzPts val="2500"/>
              <a:buChar char="■"/>
            </a:pPr>
            <a:r>
              <a:rPr lang="en-US" sz="2500" dirty="0"/>
              <a:t>need not to insert values.</a:t>
            </a:r>
            <a:endParaRPr sz="25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Triggers</a:t>
            </a:r>
            <a:endParaRPr dirty="0"/>
          </a:p>
        </p:txBody>
      </p:sp>
      <p:sp>
        <p:nvSpPr>
          <p:cNvPr id="115" name="Google Shape;115;p21"/>
          <p:cNvSpPr txBox="1">
            <a:spLocks noGrp="1"/>
          </p:cNvSpPr>
          <p:nvPr>
            <p:ph type="body" idx="1"/>
          </p:nvPr>
        </p:nvSpPr>
        <p:spPr>
          <a:xfrm>
            <a:off x="1186625" y="2051050"/>
            <a:ext cx="7665300" cy="6886500"/>
          </a:xfrm>
          <a:prstGeom prst="rect">
            <a:avLst/>
          </a:prstGeom>
          <a:noFill/>
          <a:ln>
            <a:noFill/>
          </a:ln>
        </p:spPr>
        <p:txBody>
          <a:bodyPr spcFirstLastPara="1" wrap="square" lIns="91425" tIns="45700" rIns="91425" bIns="45700" anchor="t" anchorCtr="0">
            <a:noAutofit/>
          </a:bodyPr>
          <a:lstStyle/>
          <a:p>
            <a:pPr marL="457200" lvl="0" indent="-431800" algn="l" rtl="0">
              <a:lnSpc>
                <a:spcPct val="115000"/>
              </a:lnSpc>
              <a:spcBef>
                <a:spcPts val="600"/>
              </a:spcBef>
              <a:spcAft>
                <a:spcPts val="0"/>
              </a:spcAft>
              <a:buSzPts val="3200"/>
              <a:buChar char="●"/>
            </a:pPr>
            <a:r>
              <a:rPr lang="en-US" sz="3200" b="1" dirty="0"/>
              <a:t>Definition</a:t>
            </a:r>
            <a:r>
              <a:rPr lang="en-US" sz="3200" dirty="0"/>
              <a:t>: </a:t>
            </a:r>
            <a:endParaRPr sz="3200" dirty="0"/>
          </a:p>
          <a:p>
            <a:pPr marL="1371600" lvl="2" indent="-431800" algn="l" rtl="0">
              <a:lnSpc>
                <a:spcPct val="115000"/>
              </a:lnSpc>
              <a:spcBef>
                <a:spcPts val="0"/>
              </a:spcBef>
              <a:spcAft>
                <a:spcPts val="0"/>
              </a:spcAft>
              <a:buSzPts val="3200"/>
              <a:buChar char="■"/>
            </a:pPr>
            <a:r>
              <a:rPr lang="en-US" dirty="0"/>
              <a:t>Triggers are automated actions that are triggered by specific events:</a:t>
            </a:r>
            <a:endParaRPr dirty="0"/>
          </a:p>
          <a:p>
            <a:pPr marL="1828800" lvl="3" indent="-387350" algn="l" rtl="0">
              <a:lnSpc>
                <a:spcPct val="115000"/>
              </a:lnSpc>
              <a:spcBef>
                <a:spcPts val="0"/>
              </a:spcBef>
              <a:spcAft>
                <a:spcPts val="0"/>
              </a:spcAft>
              <a:buSzPts val="2500"/>
              <a:buChar char="●"/>
            </a:pPr>
            <a:r>
              <a:rPr lang="en-US" sz="2500" dirty="0"/>
              <a:t>e.g., data changes in a table, </a:t>
            </a:r>
            <a:endParaRPr sz="2500" dirty="0"/>
          </a:p>
          <a:p>
            <a:pPr marL="1828800" lvl="3" indent="-387350" algn="l" rtl="0">
              <a:lnSpc>
                <a:spcPct val="115000"/>
              </a:lnSpc>
              <a:spcBef>
                <a:spcPts val="0"/>
              </a:spcBef>
              <a:spcAft>
                <a:spcPts val="0"/>
              </a:spcAft>
              <a:buSzPts val="2500"/>
              <a:buChar char="●"/>
            </a:pPr>
            <a:r>
              <a:rPr lang="en-US" sz="2500" dirty="0"/>
              <a:t>actions to perform predefined actions (updating other tables)</a:t>
            </a:r>
            <a:endParaRPr sz="2500" dirty="0"/>
          </a:p>
          <a:p>
            <a:pPr marL="1828800" lvl="3" indent="-387350" algn="l" rtl="0">
              <a:lnSpc>
                <a:spcPct val="115000"/>
              </a:lnSpc>
              <a:spcBef>
                <a:spcPts val="0"/>
              </a:spcBef>
              <a:spcAft>
                <a:spcPts val="0"/>
              </a:spcAft>
              <a:buSzPts val="2500"/>
              <a:buChar char="●"/>
            </a:pPr>
            <a:r>
              <a:rPr lang="en-US" sz="2500" dirty="0"/>
              <a:t>running custom code.</a:t>
            </a:r>
            <a:endParaRPr sz="2500" dirty="0"/>
          </a:p>
          <a:p>
            <a:pPr marL="457200" lvl="3" indent="-406400" algn="l" rtl="0">
              <a:lnSpc>
                <a:spcPct val="115000"/>
              </a:lnSpc>
              <a:spcBef>
                <a:spcPts val="0"/>
              </a:spcBef>
              <a:spcAft>
                <a:spcPts val="0"/>
              </a:spcAft>
              <a:buSzPts val="2800"/>
              <a:buChar char="●"/>
            </a:pPr>
            <a:r>
              <a:rPr lang="en-US" b="1" dirty="0"/>
              <a:t>Trigger based on two factors:</a:t>
            </a:r>
            <a:endParaRPr b="1" dirty="0"/>
          </a:p>
          <a:p>
            <a:pPr marL="914400" lvl="4" indent="-381000" algn="l" rtl="0">
              <a:lnSpc>
                <a:spcPct val="115000"/>
              </a:lnSpc>
              <a:spcBef>
                <a:spcPts val="0"/>
              </a:spcBef>
              <a:spcAft>
                <a:spcPts val="0"/>
              </a:spcAft>
              <a:buSzPts val="2400"/>
              <a:buChar char="○"/>
            </a:pPr>
            <a:r>
              <a:rPr lang="en-US" dirty="0"/>
              <a:t>specify the condition (Before/After)</a:t>
            </a:r>
            <a:endParaRPr dirty="0"/>
          </a:p>
          <a:p>
            <a:pPr marL="914400" lvl="4" indent="-381000" algn="l" rtl="0">
              <a:lnSpc>
                <a:spcPct val="115000"/>
              </a:lnSpc>
              <a:spcBef>
                <a:spcPts val="0"/>
              </a:spcBef>
              <a:spcAft>
                <a:spcPts val="0"/>
              </a:spcAft>
              <a:buSzPts val="2400"/>
              <a:buChar char="○"/>
            </a:pPr>
            <a:r>
              <a:rPr lang="en-US" dirty="0"/>
              <a:t>specify the action to be taken (insert/update/delete)</a:t>
            </a:r>
            <a:endParaRPr dirty="0"/>
          </a:p>
          <a:p>
            <a:pPr marL="0" lvl="0" indent="0" algn="l" rtl="0">
              <a:lnSpc>
                <a:spcPct val="115000"/>
              </a:lnSpc>
              <a:spcBef>
                <a:spcPts val="600"/>
              </a:spcBef>
              <a:spcAft>
                <a:spcPts val="600"/>
              </a:spcAft>
              <a:buNone/>
            </a:pPr>
            <a:endParaRPr sz="2500" dirty="0"/>
          </a:p>
        </p:txBody>
      </p:sp>
      <p:pic>
        <p:nvPicPr>
          <p:cNvPr id="116" name="Google Shape;116;p21"/>
          <p:cNvPicPr preferRelativeResize="0"/>
          <p:nvPr/>
        </p:nvPicPr>
        <p:blipFill rotWithShape="1">
          <a:blip r:embed="rId3">
            <a:alphaModFix/>
          </a:blip>
          <a:srcRect l="25729" t="31043" r="26375" b="35623"/>
          <a:stretch/>
        </p:blipFill>
        <p:spPr>
          <a:xfrm>
            <a:off x="9485650" y="3149450"/>
            <a:ext cx="7882977" cy="3429002"/>
          </a:xfrm>
          <a:prstGeom prst="rect">
            <a:avLst/>
          </a:prstGeom>
          <a:noFill/>
          <a:ln>
            <a:noFill/>
          </a:ln>
        </p:spPr>
      </p:pic>
      <p:sp>
        <p:nvSpPr>
          <p:cNvPr id="117" name="Google Shape;117;p21"/>
          <p:cNvSpPr txBox="1"/>
          <p:nvPr/>
        </p:nvSpPr>
        <p:spPr>
          <a:xfrm>
            <a:off x="9817800" y="6502250"/>
            <a:ext cx="39507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dirty="0"/>
              <a:t>Source: </a:t>
            </a:r>
            <a:r>
              <a:rPr lang="en-US" sz="1600" dirty="0">
                <a:solidFill>
                  <a:srgbClr val="747F8B"/>
                </a:solidFill>
                <a:latin typeface="Roboto"/>
                <a:ea typeface="Roboto"/>
                <a:cs typeface="Roboto"/>
                <a:sym typeface="Roboto"/>
              </a:rPr>
              <a:t>Dancuk, 2021</a:t>
            </a:r>
            <a:endParaRPr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dirty="0"/>
              <a:t>Creating Triggers</a:t>
            </a:r>
            <a:endParaRPr dirty="0"/>
          </a:p>
        </p:txBody>
      </p:sp>
      <p:pic>
        <p:nvPicPr>
          <p:cNvPr id="123" name="Google Shape;123;p22"/>
          <p:cNvPicPr preferRelativeResize="0"/>
          <p:nvPr/>
        </p:nvPicPr>
        <p:blipFill rotWithShape="1">
          <a:blip r:embed="rId3">
            <a:alphaModFix/>
          </a:blip>
          <a:srcRect l="6050" t="13629" r="40496" b="11893"/>
          <a:stretch/>
        </p:blipFill>
        <p:spPr>
          <a:xfrm>
            <a:off x="1415225" y="2720850"/>
            <a:ext cx="7212073" cy="6280275"/>
          </a:xfrm>
          <a:prstGeom prst="rect">
            <a:avLst/>
          </a:prstGeom>
          <a:noFill/>
          <a:ln>
            <a:noFill/>
          </a:ln>
        </p:spPr>
      </p:pic>
      <p:pic>
        <p:nvPicPr>
          <p:cNvPr id="124" name="Google Shape;124;p22"/>
          <p:cNvPicPr preferRelativeResize="0"/>
          <p:nvPr/>
        </p:nvPicPr>
        <p:blipFill rotWithShape="1">
          <a:blip r:embed="rId4">
            <a:alphaModFix/>
          </a:blip>
          <a:srcRect l="6428" t="9333" r="38816" b="6427"/>
          <a:stretch/>
        </p:blipFill>
        <p:spPr>
          <a:xfrm>
            <a:off x="8721575" y="672825"/>
            <a:ext cx="7398451" cy="83283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Font typeface="Arial"/>
              <a:buNone/>
            </a:pPr>
            <a:r>
              <a:rPr lang="en-US" dirty="0"/>
              <a:t>Stored Procedure</a:t>
            </a:r>
            <a:endParaRPr dirty="0"/>
          </a:p>
        </p:txBody>
      </p:sp>
      <p:sp>
        <p:nvSpPr>
          <p:cNvPr id="130" name="Google Shape;130;p23"/>
          <p:cNvSpPr txBox="1">
            <a:spLocks noGrp="1"/>
          </p:cNvSpPr>
          <p:nvPr>
            <p:ph type="body" idx="1"/>
          </p:nvPr>
        </p:nvSpPr>
        <p:spPr>
          <a:xfrm>
            <a:off x="1098550" y="2051050"/>
            <a:ext cx="14635200" cy="7566600"/>
          </a:xfrm>
          <a:prstGeom prst="rect">
            <a:avLst/>
          </a:prstGeom>
          <a:noFill/>
          <a:ln>
            <a:noFill/>
          </a:ln>
        </p:spPr>
        <p:txBody>
          <a:bodyPr spcFirstLastPara="1" wrap="square" lIns="91425" tIns="45700" rIns="91425" bIns="45700" anchor="t" anchorCtr="0">
            <a:noAutofit/>
          </a:bodyPr>
          <a:lstStyle/>
          <a:p>
            <a:pPr marL="457200" lvl="0" indent="-419100" algn="l" rtl="0">
              <a:lnSpc>
                <a:spcPct val="115000"/>
              </a:lnSpc>
              <a:spcBef>
                <a:spcPts val="600"/>
              </a:spcBef>
              <a:spcAft>
                <a:spcPts val="0"/>
              </a:spcAft>
              <a:buSzPts val="3000"/>
              <a:buChar char="●"/>
            </a:pPr>
            <a:r>
              <a:rPr lang="en-US" sz="3000" b="1" dirty="0"/>
              <a:t>Definition</a:t>
            </a:r>
            <a:r>
              <a:rPr lang="en-US" sz="3000" dirty="0"/>
              <a:t>: </a:t>
            </a:r>
            <a:endParaRPr sz="3000" dirty="0"/>
          </a:p>
          <a:p>
            <a:pPr marL="914400" lvl="1" indent="-419100" algn="l" rtl="0">
              <a:lnSpc>
                <a:spcPct val="115000"/>
              </a:lnSpc>
              <a:spcBef>
                <a:spcPts val="0"/>
              </a:spcBef>
              <a:spcAft>
                <a:spcPts val="0"/>
              </a:spcAft>
              <a:buSzPts val="3000"/>
              <a:buChar char="○"/>
            </a:pPr>
            <a:r>
              <a:rPr lang="en-US" sz="2600" dirty="0"/>
              <a:t>A stored procedure is a named collection of SQL commands that can be saved and reused to perform specific tasks.</a:t>
            </a:r>
            <a:endParaRPr sz="3000" dirty="0"/>
          </a:p>
          <a:p>
            <a:pPr marL="3200400" lvl="6" indent="-419100" algn="l" rtl="0">
              <a:lnSpc>
                <a:spcPct val="115000"/>
              </a:lnSpc>
              <a:spcBef>
                <a:spcPts val="0"/>
              </a:spcBef>
              <a:spcAft>
                <a:spcPts val="0"/>
              </a:spcAft>
              <a:buSzPts val="3000"/>
              <a:buChar char="●"/>
            </a:pPr>
            <a:r>
              <a:rPr lang="en-US" sz="2500" dirty="0"/>
              <a:t>meaning a frequently used query must be given a name (stored procedure)</a:t>
            </a:r>
            <a:endParaRPr sz="2500" dirty="0"/>
          </a:p>
          <a:p>
            <a:pPr marL="3657600" lvl="7" indent="-419100" algn="l" rtl="0">
              <a:lnSpc>
                <a:spcPct val="115000"/>
              </a:lnSpc>
              <a:spcBef>
                <a:spcPts val="0"/>
              </a:spcBef>
              <a:spcAft>
                <a:spcPts val="0"/>
              </a:spcAft>
              <a:buSzPts val="3000"/>
              <a:buChar char="○"/>
            </a:pPr>
            <a:r>
              <a:rPr lang="en-US" sz="2500" dirty="0"/>
              <a:t>so that it can be called up and reused easily.</a:t>
            </a:r>
            <a:endParaRPr sz="2500" dirty="0"/>
          </a:p>
          <a:p>
            <a:pPr marL="3200400" lvl="6" indent="-431800" algn="l" rtl="0">
              <a:lnSpc>
                <a:spcPct val="115000"/>
              </a:lnSpc>
              <a:spcBef>
                <a:spcPts val="0"/>
              </a:spcBef>
              <a:spcAft>
                <a:spcPts val="0"/>
              </a:spcAft>
              <a:buSzPts val="3200"/>
              <a:buChar char="●"/>
            </a:pPr>
            <a:r>
              <a:rPr lang="en-US" sz="2500" dirty="0"/>
              <a:t>Also, it can be used anywhere in queries where a normal table would be used.</a:t>
            </a:r>
            <a:r>
              <a:rPr lang="en-US" sz="3000" dirty="0"/>
              <a:t> </a:t>
            </a:r>
            <a:endParaRPr sz="3400" dirty="0"/>
          </a:p>
          <a:p>
            <a:pPr marL="1828800" lvl="3" indent="-419100" algn="l" rtl="0">
              <a:lnSpc>
                <a:spcPct val="115000"/>
              </a:lnSpc>
              <a:spcBef>
                <a:spcPts val="0"/>
              </a:spcBef>
              <a:spcAft>
                <a:spcPts val="0"/>
              </a:spcAft>
              <a:buSzPts val="3000"/>
              <a:buChar char="●"/>
            </a:pPr>
            <a:r>
              <a:rPr lang="en-US" sz="3000" dirty="0"/>
              <a:t>A stored procedure is useful when: </a:t>
            </a:r>
            <a:endParaRPr sz="3000" dirty="0"/>
          </a:p>
          <a:p>
            <a:pPr marL="3200400" lvl="6" indent="-400050" algn="l" rtl="0">
              <a:lnSpc>
                <a:spcPct val="115000"/>
              </a:lnSpc>
              <a:spcBef>
                <a:spcPts val="0"/>
              </a:spcBef>
              <a:spcAft>
                <a:spcPts val="0"/>
              </a:spcAft>
              <a:buSzPts val="2700"/>
              <a:buChar char="●"/>
            </a:pPr>
            <a:r>
              <a:rPr lang="en-US" sz="2500" dirty="0">
                <a:solidFill>
                  <a:schemeClr val="dk1"/>
                </a:solidFill>
              </a:rPr>
              <a:t>SQL statements that get called very often</a:t>
            </a:r>
            <a:r>
              <a:rPr lang="en-US" sz="2400" dirty="0"/>
              <a:t>. </a:t>
            </a:r>
            <a:endParaRPr sz="2400" dirty="0"/>
          </a:p>
          <a:p>
            <a:pPr marL="3200400" lvl="7" indent="-355600" algn="l" rtl="0">
              <a:lnSpc>
                <a:spcPct val="115000"/>
              </a:lnSpc>
              <a:spcBef>
                <a:spcPts val="0"/>
              </a:spcBef>
              <a:spcAft>
                <a:spcPts val="0"/>
              </a:spcAft>
              <a:buSzPts val="2000"/>
              <a:buChar char="○"/>
            </a:pPr>
            <a:r>
              <a:rPr lang="en-US" sz="2100" dirty="0"/>
              <a:t>Pros:</a:t>
            </a:r>
            <a:endParaRPr sz="2100" dirty="0"/>
          </a:p>
          <a:p>
            <a:pPr marL="3657600" lvl="0" indent="0" algn="l" rtl="0">
              <a:lnSpc>
                <a:spcPct val="115000"/>
              </a:lnSpc>
              <a:spcBef>
                <a:spcPts val="600"/>
              </a:spcBef>
              <a:spcAft>
                <a:spcPts val="0"/>
              </a:spcAft>
              <a:buNone/>
            </a:pPr>
            <a:r>
              <a:rPr lang="en-US" sz="2100" dirty="0"/>
              <a:t>• less traffic between applications and the database.</a:t>
            </a:r>
            <a:endParaRPr sz="2100" dirty="0"/>
          </a:p>
          <a:p>
            <a:pPr marL="3657600" lvl="0" indent="0" algn="l" rtl="0">
              <a:lnSpc>
                <a:spcPct val="115000"/>
              </a:lnSpc>
              <a:spcBef>
                <a:spcPts val="600"/>
              </a:spcBef>
              <a:spcAft>
                <a:spcPts val="0"/>
              </a:spcAft>
              <a:buNone/>
            </a:pPr>
            <a:r>
              <a:rPr lang="en-US" sz="2100" dirty="0"/>
              <a:t>• The business logic is contained in one central place.</a:t>
            </a:r>
            <a:endParaRPr sz="2100" dirty="0"/>
          </a:p>
          <a:p>
            <a:pPr marL="3200400" lvl="0" indent="0" algn="l" rtl="0">
              <a:lnSpc>
                <a:spcPct val="115000"/>
              </a:lnSpc>
              <a:spcBef>
                <a:spcPts val="600"/>
              </a:spcBef>
              <a:spcAft>
                <a:spcPts val="0"/>
              </a:spcAft>
              <a:buNone/>
            </a:pPr>
            <a:r>
              <a:rPr lang="en-US" sz="2100" dirty="0"/>
              <a:t>Cons:</a:t>
            </a:r>
            <a:endParaRPr sz="2100" dirty="0"/>
          </a:p>
          <a:p>
            <a:pPr marL="3657600" lvl="0" indent="0" algn="l" rtl="0">
              <a:lnSpc>
                <a:spcPct val="115000"/>
              </a:lnSpc>
              <a:spcBef>
                <a:spcPts val="600"/>
              </a:spcBef>
              <a:spcAft>
                <a:spcPts val="0"/>
              </a:spcAft>
              <a:buNone/>
            </a:pPr>
            <a:r>
              <a:rPr lang="en-US" sz="2100" dirty="0"/>
              <a:t>• several stored procedures uses more memory;</a:t>
            </a:r>
            <a:endParaRPr sz="2100" dirty="0"/>
          </a:p>
          <a:p>
            <a:pPr marL="3657600" lvl="0" indent="0" algn="l" rtl="0">
              <a:lnSpc>
                <a:spcPct val="115000"/>
              </a:lnSpc>
              <a:spcBef>
                <a:spcPts val="600"/>
              </a:spcBef>
              <a:spcAft>
                <a:spcPts val="0"/>
              </a:spcAft>
              <a:buNone/>
            </a:pPr>
            <a:r>
              <a:rPr lang="en-US" sz="2100" dirty="0"/>
              <a:t>• stored procedure are very hard to debug/maintain</a:t>
            </a:r>
            <a:endParaRPr sz="2100" dirty="0"/>
          </a:p>
          <a:p>
            <a:pPr marL="1828800" lvl="0" indent="0" algn="l" rtl="0">
              <a:lnSpc>
                <a:spcPct val="115000"/>
              </a:lnSpc>
              <a:spcBef>
                <a:spcPts val="600"/>
              </a:spcBef>
              <a:spcAft>
                <a:spcPts val="600"/>
              </a:spcAft>
              <a:buNone/>
            </a:pPr>
            <a:endParaRPr sz="3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Creating Stored Procedure</a:t>
            </a:r>
            <a:endParaRPr dirty="0"/>
          </a:p>
        </p:txBody>
      </p:sp>
      <p:pic>
        <p:nvPicPr>
          <p:cNvPr id="136" name="Google Shape;136;p24"/>
          <p:cNvPicPr preferRelativeResize="0"/>
          <p:nvPr/>
        </p:nvPicPr>
        <p:blipFill rotWithShape="1">
          <a:blip r:embed="rId3">
            <a:alphaModFix/>
          </a:blip>
          <a:srcRect l="6440" t="10524" r="51711" b="33703"/>
          <a:stretch/>
        </p:blipFill>
        <p:spPr>
          <a:xfrm>
            <a:off x="413125" y="1849550"/>
            <a:ext cx="9278848" cy="7729274"/>
          </a:xfrm>
          <a:prstGeom prst="rect">
            <a:avLst/>
          </a:prstGeom>
          <a:noFill/>
          <a:ln>
            <a:noFill/>
          </a:ln>
        </p:spPr>
      </p:pic>
      <p:sp>
        <p:nvSpPr>
          <p:cNvPr id="137" name="Google Shape;137;p24"/>
          <p:cNvSpPr txBox="1">
            <a:spLocks noGrp="1"/>
          </p:cNvSpPr>
          <p:nvPr>
            <p:ph type="body" idx="1"/>
          </p:nvPr>
        </p:nvSpPr>
        <p:spPr>
          <a:xfrm>
            <a:off x="10119275" y="1849550"/>
            <a:ext cx="7601100" cy="7263300"/>
          </a:xfrm>
          <a:prstGeom prst="rect">
            <a:avLst/>
          </a:prstGeom>
          <a:noFill/>
          <a:ln>
            <a:noFill/>
          </a:ln>
        </p:spPr>
        <p:txBody>
          <a:bodyPr spcFirstLastPara="1" wrap="square" lIns="91425" tIns="45700" rIns="91425" bIns="45700" anchor="t" anchorCtr="0">
            <a:noAutofit/>
          </a:bodyPr>
          <a:lstStyle/>
          <a:p>
            <a:pPr marL="457200" lvl="0" indent="-349250" algn="l" rtl="0">
              <a:lnSpc>
                <a:spcPct val="115000"/>
              </a:lnSpc>
              <a:spcBef>
                <a:spcPts val="600"/>
              </a:spcBef>
              <a:spcAft>
                <a:spcPts val="0"/>
              </a:spcAft>
              <a:buSzPts val="1900"/>
              <a:buChar char="●"/>
            </a:pPr>
            <a:r>
              <a:rPr lang="en-US" sz="1900" b="1" dirty="0"/>
              <a:t>DELIMITER</a:t>
            </a:r>
            <a:endParaRPr sz="1900" b="1" dirty="0"/>
          </a:p>
          <a:p>
            <a:pPr marL="914400" lvl="1" indent="-349250" algn="l" rtl="0">
              <a:lnSpc>
                <a:spcPct val="115000"/>
              </a:lnSpc>
              <a:spcBef>
                <a:spcPts val="0"/>
              </a:spcBef>
              <a:spcAft>
                <a:spcPts val="0"/>
              </a:spcAft>
              <a:buSzPts val="1900"/>
              <a:buChar char="○"/>
            </a:pPr>
            <a:r>
              <a:rPr lang="en-US" sz="1900" dirty="0"/>
              <a:t>to change the delimiter from the default semicolon to double slashes (stored procedures involve multiple statements)</a:t>
            </a:r>
            <a:endParaRPr sz="1900" dirty="0"/>
          </a:p>
          <a:p>
            <a:pPr marL="457200" lvl="0" indent="-349250" algn="l" rtl="0">
              <a:lnSpc>
                <a:spcPct val="115000"/>
              </a:lnSpc>
              <a:spcBef>
                <a:spcPts val="0"/>
              </a:spcBef>
              <a:spcAft>
                <a:spcPts val="0"/>
              </a:spcAft>
              <a:buSzPts val="1900"/>
              <a:buChar char="●"/>
            </a:pPr>
            <a:r>
              <a:rPr lang="en-US" sz="1900" b="1" dirty="0"/>
              <a:t>Create a stored procedure</a:t>
            </a:r>
            <a:r>
              <a:rPr lang="en-US" sz="1900" dirty="0"/>
              <a:t> named:</a:t>
            </a:r>
            <a:endParaRPr sz="1900" dirty="0"/>
          </a:p>
          <a:p>
            <a:pPr marL="914400" lvl="1" indent="-349250" algn="l" rtl="0">
              <a:lnSpc>
                <a:spcPct val="115000"/>
              </a:lnSpc>
              <a:spcBef>
                <a:spcPts val="0"/>
              </a:spcBef>
              <a:spcAft>
                <a:spcPts val="0"/>
              </a:spcAft>
              <a:buSzPts val="1900"/>
              <a:buChar char="○"/>
            </a:pPr>
            <a:r>
              <a:rPr lang="en-US" sz="1900" dirty="0"/>
              <a:t> "total_attended" that takes an input parameter categoryId of type INT.</a:t>
            </a:r>
            <a:endParaRPr sz="1900" dirty="0"/>
          </a:p>
          <a:p>
            <a:pPr marL="457200" lvl="0" indent="-349250" algn="l" rtl="0">
              <a:lnSpc>
                <a:spcPct val="115000"/>
              </a:lnSpc>
              <a:spcBef>
                <a:spcPts val="0"/>
              </a:spcBef>
              <a:spcAft>
                <a:spcPts val="0"/>
              </a:spcAft>
              <a:buSzPts val="1900"/>
              <a:buChar char="●"/>
            </a:pPr>
            <a:r>
              <a:rPr lang="en-US" sz="1900" b="1" dirty="0"/>
              <a:t>Declare two variable:</a:t>
            </a:r>
            <a:endParaRPr sz="1900" b="1" dirty="0"/>
          </a:p>
          <a:p>
            <a:pPr marL="914400" lvl="1" indent="-349250" algn="l" rtl="0">
              <a:lnSpc>
                <a:spcPct val="115000"/>
              </a:lnSpc>
              <a:spcBef>
                <a:spcPts val="0"/>
              </a:spcBef>
              <a:spcAft>
                <a:spcPts val="0"/>
              </a:spcAft>
              <a:buSzPts val="1900"/>
              <a:buChar char="○"/>
            </a:pPr>
            <a:r>
              <a:rPr lang="en-US" sz="1900" dirty="0"/>
              <a:t>to hold the calculated overall attendance ("totalN") and percent attendance ("m_rating").</a:t>
            </a:r>
            <a:endParaRPr sz="1900" dirty="0"/>
          </a:p>
          <a:p>
            <a:pPr marL="457200" lvl="0" indent="-349250" algn="l" rtl="0">
              <a:lnSpc>
                <a:spcPct val="115000"/>
              </a:lnSpc>
              <a:spcBef>
                <a:spcPts val="0"/>
              </a:spcBef>
              <a:spcAft>
                <a:spcPts val="0"/>
              </a:spcAft>
              <a:buSzPts val="1900"/>
              <a:buChar char="●"/>
            </a:pPr>
            <a:r>
              <a:rPr lang="en-US" sz="1900" b="1" dirty="0"/>
              <a:t>SELECT INTO statement </a:t>
            </a:r>
            <a:r>
              <a:rPr lang="en-US" sz="1900" dirty="0"/>
              <a:t>:</a:t>
            </a:r>
            <a:endParaRPr sz="1900" dirty="0"/>
          </a:p>
          <a:p>
            <a:pPr marL="914400" lvl="1" indent="-349250" algn="l" rtl="0">
              <a:lnSpc>
                <a:spcPct val="115000"/>
              </a:lnSpc>
              <a:spcBef>
                <a:spcPts val="0"/>
              </a:spcBef>
              <a:spcAft>
                <a:spcPts val="0"/>
              </a:spcAft>
              <a:buSzPts val="1900"/>
              <a:buChar char="○"/>
            </a:pPr>
            <a:r>
              <a:rPr lang="en-US" sz="1900" dirty="0"/>
              <a:t>to calculate the overall attendance (SUM(attended)) of professors within the specified pid.</a:t>
            </a:r>
            <a:endParaRPr sz="1900" dirty="0"/>
          </a:p>
          <a:p>
            <a:pPr marL="457200" lvl="0" indent="-349250" algn="l" rtl="0">
              <a:lnSpc>
                <a:spcPct val="115000"/>
              </a:lnSpc>
              <a:spcBef>
                <a:spcPts val="0"/>
              </a:spcBef>
              <a:spcAft>
                <a:spcPts val="0"/>
              </a:spcAft>
              <a:buSzPts val="1900"/>
              <a:buChar char="●"/>
            </a:pPr>
            <a:r>
              <a:rPr lang="en-US" sz="1900" b="1" dirty="0"/>
              <a:t>SELECT INTO statement :</a:t>
            </a:r>
            <a:endParaRPr sz="1900" b="1" dirty="0"/>
          </a:p>
          <a:p>
            <a:pPr marL="914400" lvl="1" indent="-349250" algn="l" rtl="0">
              <a:lnSpc>
                <a:spcPct val="115000"/>
              </a:lnSpc>
              <a:spcBef>
                <a:spcPts val="0"/>
              </a:spcBef>
              <a:spcAft>
                <a:spcPts val="0"/>
              </a:spcAft>
              <a:buSzPts val="1900"/>
              <a:buChar char="○"/>
            </a:pPr>
            <a:r>
              <a:rPr lang="en-US" sz="1900" dirty="0"/>
              <a:t>to calculate the percent attendance (SUM(attended)/totalN) of professors within the specified pid.</a:t>
            </a:r>
            <a:endParaRPr sz="1900" dirty="0"/>
          </a:p>
          <a:p>
            <a:pPr marL="457200" lvl="0" indent="-349250" algn="l" rtl="0">
              <a:lnSpc>
                <a:spcPct val="115000"/>
              </a:lnSpc>
              <a:spcBef>
                <a:spcPts val="0"/>
              </a:spcBef>
              <a:spcAft>
                <a:spcPts val="0"/>
              </a:spcAft>
              <a:buSzPts val="1900"/>
              <a:buChar char="●"/>
            </a:pPr>
            <a:r>
              <a:rPr lang="en-US" sz="1900" b="1" dirty="0"/>
              <a:t>WHERE clause</a:t>
            </a:r>
            <a:r>
              <a:rPr lang="en-US" sz="1900" dirty="0"/>
              <a:t> filters the professors based on the provided pid.</a:t>
            </a:r>
            <a:endParaRPr sz="1900" dirty="0"/>
          </a:p>
          <a:p>
            <a:pPr marL="457200" lvl="0" indent="-349250" algn="l" rtl="0">
              <a:lnSpc>
                <a:spcPct val="115000"/>
              </a:lnSpc>
              <a:spcBef>
                <a:spcPts val="0"/>
              </a:spcBef>
              <a:spcAft>
                <a:spcPts val="0"/>
              </a:spcAft>
              <a:buSzPts val="1900"/>
              <a:buChar char="●"/>
            </a:pPr>
            <a:r>
              <a:rPr lang="en-US" sz="1900" b="1" dirty="0"/>
              <a:t>SELECT statement </a:t>
            </a:r>
            <a:r>
              <a:rPr lang="en-US" sz="1900" dirty="0"/>
              <a:t>:</a:t>
            </a:r>
            <a:endParaRPr sz="1900" dirty="0"/>
          </a:p>
          <a:p>
            <a:pPr marL="914400" lvl="1" indent="-349250" algn="l" rtl="0">
              <a:lnSpc>
                <a:spcPct val="115000"/>
              </a:lnSpc>
              <a:spcBef>
                <a:spcPts val="0"/>
              </a:spcBef>
              <a:spcAft>
                <a:spcPts val="0"/>
              </a:spcAft>
              <a:buSzPts val="1900"/>
              <a:buChar char="○"/>
            </a:pPr>
            <a:r>
              <a:rPr lang="en-US" sz="1900" dirty="0"/>
              <a:t>to return the calculated majority rating per prof as a result, along with the pid.</a:t>
            </a:r>
            <a:endParaRPr sz="1900" dirty="0"/>
          </a:p>
          <a:p>
            <a:pPr marL="457200" lvl="0" indent="-349250" algn="l" rtl="0">
              <a:lnSpc>
                <a:spcPct val="115000"/>
              </a:lnSpc>
              <a:spcBef>
                <a:spcPts val="0"/>
              </a:spcBef>
              <a:spcAft>
                <a:spcPts val="0"/>
              </a:spcAft>
              <a:buSzPts val="1900"/>
              <a:buChar char="●"/>
            </a:pPr>
            <a:r>
              <a:rPr lang="en-US" sz="1900" dirty="0"/>
              <a:t>Reset the delimiter back to a semicolon using </a:t>
            </a:r>
            <a:r>
              <a:rPr lang="en-US" sz="1900" b="1" dirty="0"/>
              <a:t>DELIMITER </a:t>
            </a:r>
            <a:r>
              <a:rPr lang="en-US" sz="1900" dirty="0"/>
              <a:t>;.</a:t>
            </a:r>
            <a:endParaRPr sz="1900" dirty="0"/>
          </a:p>
          <a:p>
            <a:pPr marL="0" lvl="0" indent="0" algn="l" rtl="0">
              <a:lnSpc>
                <a:spcPct val="115000"/>
              </a:lnSpc>
              <a:spcBef>
                <a:spcPts val="600"/>
              </a:spcBef>
              <a:spcAft>
                <a:spcPts val="600"/>
              </a:spcAft>
              <a:buNone/>
            </a:pPr>
            <a:endParaRPr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Creating Functions</a:t>
            </a:r>
            <a:endParaRPr dirty="0"/>
          </a:p>
        </p:txBody>
      </p:sp>
      <p:sp>
        <p:nvSpPr>
          <p:cNvPr id="143" name="Google Shape;143;p25"/>
          <p:cNvSpPr txBox="1">
            <a:spLocks noGrp="1"/>
          </p:cNvSpPr>
          <p:nvPr>
            <p:ph type="body" idx="1"/>
          </p:nvPr>
        </p:nvSpPr>
        <p:spPr>
          <a:xfrm>
            <a:off x="310750" y="1883325"/>
            <a:ext cx="6845400" cy="7566600"/>
          </a:xfrm>
          <a:prstGeom prst="rect">
            <a:avLst/>
          </a:prstGeom>
          <a:noFill/>
          <a:ln>
            <a:noFill/>
          </a:ln>
        </p:spPr>
        <p:txBody>
          <a:bodyPr spcFirstLastPara="1" wrap="square" lIns="91425" tIns="45700" rIns="91425" bIns="45700" anchor="t" anchorCtr="0">
            <a:noAutofit/>
          </a:bodyPr>
          <a:lstStyle/>
          <a:p>
            <a:pPr marL="457200" lvl="0" indent="0" algn="l" rtl="0">
              <a:lnSpc>
                <a:spcPct val="115000"/>
              </a:lnSpc>
              <a:spcBef>
                <a:spcPts val="600"/>
              </a:spcBef>
              <a:spcAft>
                <a:spcPts val="0"/>
              </a:spcAft>
              <a:buNone/>
            </a:pPr>
            <a:r>
              <a:rPr lang="en-US" sz="2500" dirty="0"/>
              <a:t> </a:t>
            </a:r>
            <a:endParaRPr sz="2500" dirty="0"/>
          </a:p>
          <a:p>
            <a:pPr marL="914400" lvl="1" indent="-387350" algn="l" rtl="0">
              <a:lnSpc>
                <a:spcPct val="115000"/>
              </a:lnSpc>
              <a:spcBef>
                <a:spcPts val="600"/>
              </a:spcBef>
              <a:spcAft>
                <a:spcPts val="0"/>
              </a:spcAft>
              <a:buSzPts val="2500"/>
              <a:buChar char="○"/>
            </a:pPr>
            <a:r>
              <a:rPr lang="en-US" sz="2500" dirty="0"/>
              <a:t>Similar to stored procedures in SQL, Functions can store “Business logic”  </a:t>
            </a:r>
            <a:endParaRPr sz="2500" dirty="0"/>
          </a:p>
          <a:p>
            <a:pPr marL="1371600" lvl="2" indent="-387350" algn="l" rtl="0">
              <a:lnSpc>
                <a:spcPct val="115000"/>
              </a:lnSpc>
              <a:spcBef>
                <a:spcPts val="0"/>
              </a:spcBef>
              <a:spcAft>
                <a:spcPts val="0"/>
              </a:spcAft>
              <a:buSzPts val="2500"/>
              <a:buChar char="■"/>
            </a:pPr>
            <a:r>
              <a:rPr lang="en-US" sz="2500" dirty="0"/>
              <a:t>SQL executes these function to perform specific tasks.</a:t>
            </a:r>
            <a:endParaRPr sz="2500" dirty="0"/>
          </a:p>
          <a:p>
            <a:pPr marL="1828800" lvl="3" indent="-374650" algn="l" rtl="0">
              <a:lnSpc>
                <a:spcPct val="115000"/>
              </a:lnSpc>
              <a:spcBef>
                <a:spcPts val="0"/>
              </a:spcBef>
              <a:spcAft>
                <a:spcPts val="0"/>
              </a:spcAft>
              <a:buSzPts val="2300"/>
              <a:buChar char="●"/>
            </a:pPr>
            <a:r>
              <a:rPr lang="en-US" sz="2300" dirty="0"/>
              <a:t>Business logic:</a:t>
            </a:r>
            <a:endParaRPr sz="2300" dirty="0"/>
          </a:p>
          <a:p>
            <a:pPr marL="2286000" lvl="4" indent="-361950" algn="l" rtl="0">
              <a:lnSpc>
                <a:spcPct val="115000"/>
              </a:lnSpc>
              <a:spcBef>
                <a:spcPts val="0"/>
              </a:spcBef>
              <a:spcAft>
                <a:spcPts val="0"/>
              </a:spcAft>
              <a:buSzPts val="2100"/>
              <a:buChar char="○"/>
            </a:pPr>
            <a:r>
              <a:rPr lang="en-US" sz="2100" dirty="0"/>
              <a:t>count the number of profs taking more than one subject.</a:t>
            </a:r>
            <a:endParaRPr sz="2100" dirty="0"/>
          </a:p>
          <a:p>
            <a:pPr marL="2286000" lvl="4" indent="-361950" algn="l" rtl="0">
              <a:lnSpc>
                <a:spcPct val="115000"/>
              </a:lnSpc>
              <a:spcBef>
                <a:spcPts val="0"/>
              </a:spcBef>
              <a:spcAft>
                <a:spcPts val="0"/>
              </a:spcAft>
              <a:buSzPts val="2100"/>
              <a:buChar char="○"/>
            </a:pPr>
            <a:r>
              <a:rPr lang="en-US" sz="2100" dirty="0"/>
              <a:t>enter prof id, to calculate the majority rating </a:t>
            </a:r>
            <a:endParaRPr sz="2100" dirty="0"/>
          </a:p>
          <a:p>
            <a:pPr marL="2743200" lvl="5" indent="-361950" algn="l" rtl="0">
              <a:lnSpc>
                <a:spcPct val="115000"/>
              </a:lnSpc>
              <a:spcBef>
                <a:spcPts val="0"/>
              </a:spcBef>
              <a:spcAft>
                <a:spcPts val="0"/>
              </a:spcAft>
              <a:buSzPts val="2100"/>
              <a:buChar char="■"/>
            </a:pPr>
            <a:r>
              <a:rPr lang="en-US" sz="2100" dirty="0"/>
              <a:t>(score with most attended, e.g., above 50% attendance)</a:t>
            </a:r>
            <a:endParaRPr sz="2100" dirty="0"/>
          </a:p>
          <a:p>
            <a:pPr marL="3657600" lvl="0" indent="0" algn="l" rtl="0">
              <a:lnSpc>
                <a:spcPct val="115000"/>
              </a:lnSpc>
              <a:spcBef>
                <a:spcPts val="600"/>
              </a:spcBef>
              <a:spcAft>
                <a:spcPts val="0"/>
              </a:spcAft>
              <a:buNone/>
            </a:pPr>
            <a:endParaRPr sz="1600" dirty="0"/>
          </a:p>
          <a:p>
            <a:pPr marL="1828800" lvl="0" indent="0" algn="l" rtl="0">
              <a:lnSpc>
                <a:spcPct val="115000"/>
              </a:lnSpc>
              <a:spcBef>
                <a:spcPts val="600"/>
              </a:spcBef>
              <a:spcAft>
                <a:spcPts val="600"/>
              </a:spcAft>
              <a:buNone/>
            </a:pPr>
            <a:endParaRPr sz="3300" dirty="0"/>
          </a:p>
        </p:txBody>
      </p:sp>
      <p:pic>
        <p:nvPicPr>
          <p:cNvPr id="144" name="Google Shape;144;p25"/>
          <p:cNvPicPr preferRelativeResize="0"/>
          <p:nvPr/>
        </p:nvPicPr>
        <p:blipFill rotWithShape="1">
          <a:blip r:embed="rId3">
            <a:alphaModFix/>
          </a:blip>
          <a:srcRect l="6131" t="22407" r="40784" b="35050"/>
          <a:stretch/>
        </p:blipFill>
        <p:spPr>
          <a:xfrm>
            <a:off x="7510250" y="2441300"/>
            <a:ext cx="10231849" cy="51248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Design &amp; Create a relational DB </a:t>
            </a:r>
            <a:endParaRPr dirty="0"/>
          </a:p>
        </p:txBody>
      </p:sp>
      <p:sp>
        <p:nvSpPr>
          <p:cNvPr id="150" name="Google Shape;150;p26"/>
          <p:cNvSpPr txBox="1">
            <a:spLocks noGrp="1"/>
          </p:cNvSpPr>
          <p:nvPr>
            <p:ph type="body" idx="1"/>
          </p:nvPr>
        </p:nvSpPr>
        <p:spPr>
          <a:xfrm>
            <a:off x="1098550" y="2051050"/>
            <a:ext cx="16172700" cy="6886500"/>
          </a:xfrm>
          <a:prstGeom prst="rect">
            <a:avLst/>
          </a:prstGeom>
          <a:noFill/>
          <a:ln>
            <a:noFill/>
          </a:ln>
        </p:spPr>
        <p:txBody>
          <a:bodyPr spcFirstLastPara="1" wrap="square" lIns="91425" tIns="45700" rIns="91425" bIns="45700" anchor="t" anchorCtr="0">
            <a:noAutofit/>
          </a:bodyPr>
          <a:lstStyle/>
          <a:p>
            <a:pPr marL="1371600" lvl="0" indent="0" algn="l" rtl="0">
              <a:lnSpc>
                <a:spcPct val="115000"/>
              </a:lnSpc>
              <a:spcBef>
                <a:spcPts val="600"/>
              </a:spcBef>
              <a:spcAft>
                <a:spcPts val="0"/>
              </a:spcAft>
              <a:buNone/>
            </a:pPr>
            <a:endParaRPr dirty="0"/>
          </a:p>
          <a:p>
            <a:pPr marL="1371600" lvl="0" indent="-431800" algn="l" rtl="0">
              <a:lnSpc>
                <a:spcPct val="115000"/>
              </a:lnSpc>
              <a:spcBef>
                <a:spcPts val="600"/>
              </a:spcBef>
              <a:spcAft>
                <a:spcPts val="0"/>
              </a:spcAft>
              <a:buSzPts val="3200"/>
              <a:buChar char="●"/>
            </a:pPr>
            <a:r>
              <a:rPr lang="en-US" dirty="0"/>
              <a:t>DB operations</a:t>
            </a:r>
            <a:endParaRPr dirty="0"/>
          </a:p>
          <a:p>
            <a:pPr marL="2286000" lvl="2" indent="-431800" algn="l" rtl="0">
              <a:lnSpc>
                <a:spcPct val="115000"/>
              </a:lnSpc>
              <a:spcBef>
                <a:spcPts val="0"/>
              </a:spcBef>
              <a:spcAft>
                <a:spcPts val="0"/>
              </a:spcAft>
              <a:buSzPts val="3200"/>
              <a:buChar char="■"/>
            </a:pPr>
            <a:r>
              <a:rPr lang="en-US" dirty="0"/>
              <a:t>design &amp; create a database “</a:t>
            </a:r>
            <a:r>
              <a:rPr lang="en-US" b="1" dirty="0"/>
              <a:t>rateMyProfDB</a:t>
            </a:r>
            <a:r>
              <a:rPr lang="en-US" dirty="0"/>
              <a:t>”</a:t>
            </a:r>
            <a:endParaRPr dirty="0"/>
          </a:p>
          <a:p>
            <a:pPr marL="2743200" lvl="3" indent="-406400" algn="l" rtl="0">
              <a:lnSpc>
                <a:spcPct val="115000"/>
              </a:lnSpc>
              <a:spcBef>
                <a:spcPts val="0"/>
              </a:spcBef>
              <a:spcAft>
                <a:spcPts val="0"/>
              </a:spcAft>
              <a:buSzPts val="2800"/>
              <a:buChar char="●"/>
            </a:pPr>
            <a:r>
              <a:rPr lang="en-US" dirty="0"/>
              <a:t>refer to CS 725 (intro to SQL) &amp; CS 726 (relational DB design)</a:t>
            </a:r>
            <a:endParaRPr dirty="0"/>
          </a:p>
          <a:p>
            <a:pPr marL="2743200" lvl="3" indent="-406400" algn="l" rtl="0">
              <a:lnSpc>
                <a:spcPct val="115000"/>
              </a:lnSpc>
              <a:spcBef>
                <a:spcPts val="0"/>
              </a:spcBef>
              <a:spcAft>
                <a:spcPts val="0"/>
              </a:spcAft>
              <a:buSzPts val="2800"/>
              <a:buChar char="●"/>
            </a:pPr>
            <a:r>
              <a:rPr lang="en-US" dirty="0"/>
              <a:t>Practice: </a:t>
            </a:r>
            <a:r>
              <a:rPr lang="en-US" b="1" dirty="0"/>
              <a:t>sailorDB </a:t>
            </a:r>
            <a:r>
              <a:rPr lang="en-US" dirty="0"/>
              <a:t>+ queries (refresher on SQL queries)</a:t>
            </a:r>
            <a:endParaRPr dirty="0"/>
          </a:p>
          <a:p>
            <a:pPr marL="2286000" lvl="2" indent="-431800" algn="l" rtl="0">
              <a:lnSpc>
                <a:spcPct val="115000"/>
              </a:lnSpc>
              <a:spcBef>
                <a:spcPts val="0"/>
              </a:spcBef>
              <a:spcAft>
                <a:spcPts val="0"/>
              </a:spcAft>
              <a:buSzPts val="3200"/>
              <a:buChar char="■"/>
            </a:pPr>
            <a:r>
              <a:rPr lang="en-US" dirty="0"/>
              <a:t>create a single table (e.g., professor table)</a:t>
            </a:r>
            <a:endParaRPr dirty="0"/>
          </a:p>
          <a:p>
            <a:pPr marL="2286000" lvl="2" indent="-431800" algn="l" rtl="0">
              <a:lnSpc>
                <a:spcPct val="115000"/>
              </a:lnSpc>
              <a:spcBef>
                <a:spcPts val="0"/>
              </a:spcBef>
              <a:spcAft>
                <a:spcPts val="0"/>
              </a:spcAft>
              <a:buSzPts val="3200"/>
              <a:buChar char="■"/>
            </a:pPr>
            <a:r>
              <a:rPr lang="en-US" dirty="0"/>
              <a:t>create related tables (link professor, student and rating tables)</a:t>
            </a:r>
            <a:endParaRPr dirty="0"/>
          </a:p>
          <a:p>
            <a:pPr marL="2286000" lvl="2" indent="-431800" algn="l" rtl="0">
              <a:lnSpc>
                <a:spcPct val="115000"/>
              </a:lnSpc>
              <a:spcBef>
                <a:spcPts val="0"/>
              </a:spcBef>
              <a:spcAft>
                <a:spcPts val="0"/>
              </a:spcAft>
              <a:buSzPts val="3200"/>
              <a:buChar char="■"/>
            </a:pPr>
            <a:r>
              <a:rPr lang="en-US" dirty="0"/>
              <a:t>insert data into tables/load bulk data (e.g., </a:t>
            </a:r>
            <a:r>
              <a:rPr lang="en-US" b="1" dirty="0"/>
              <a:t>sportDB</a:t>
            </a:r>
            <a:r>
              <a:rPr lang="en-US" dirty="0"/>
              <a:t>)</a:t>
            </a:r>
            <a:endParaRPr dirty="0"/>
          </a:p>
          <a:p>
            <a:pPr marL="2286000" lvl="2" indent="-431800" algn="l" rtl="0">
              <a:lnSpc>
                <a:spcPct val="115000"/>
              </a:lnSpc>
              <a:spcBef>
                <a:spcPts val="0"/>
              </a:spcBef>
              <a:spcAft>
                <a:spcPts val="0"/>
              </a:spcAft>
              <a:buSzPts val="3200"/>
              <a:buChar char="■"/>
            </a:pPr>
            <a:r>
              <a:rPr lang="en-US" dirty="0"/>
              <a:t>read/insert/update/delete data</a:t>
            </a:r>
            <a:endParaRPr dirty="0"/>
          </a:p>
          <a:p>
            <a:pPr marL="2286000" lvl="2" indent="-431800" algn="l" rtl="0">
              <a:lnSpc>
                <a:spcPct val="115000"/>
              </a:lnSpc>
              <a:spcBef>
                <a:spcPts val="0"/>
              </a:spcBef>
              <a:spcAft>
                <a:spcPts val="0"/>
              </a:spcAft>
              <a:buSzPts val="3200"/>
              <a:buChar char="■"/>
            </a:pPr>
            <a:r>
              <a:rPr lang="en-US" dirty="0"/>
              <a:t>implement indexes/views/temporary tables/triggers/stored procedures/functions.</a:t>
            </a:r>
            <a:endParaRPr sz="2400" dirty="0"/>
          </a:p>
          <a:p>
            <a:pPr marL="1828800" lvl="0" indent="0" algn="just" rtl="0">
              <a:lnSpc>
                <a:spcPct val="115000"/>
              </a:lnSpc>
              <a:spcBef>
                <a:spcPts val="600"/>
              </a:spcBef>
              <a:spcAft>
                <a:spcPts val="600"/>
              </a:spcAft>
              <a:buNone/>
            </a:pPr>
            <a:endParaRPr sz="3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7"/>
          <p:cNvSpPr txBox="1">
            <a:spLocks noGrp="1"/>
          </p:cNvSpPr>
          <p:nvPr>
            <p:ph type="body" idx="1"/>
          </p:nvPr>
        </p:nvSpPr>
        <p:spPr>
          <a:xfrm>
            <a:off x="1098550" y="2085700"/>
            <a:ext cx="15582600" cy="6515100"/>
          </a:xfrm>
          <a:prstGeom prst="rect">
            <a:avLst/>
          </a:prstGeom>
          <a:noFill/>
          <a:ln>
            <a:noFill/>
          </a:ln>
        </p:spPr>
        <p:txBody>
          <a:bodyPr spcFirstLastPara="1" wrap="square" lIns="91425" tIns="45700" rIns="91425" bIns="45700" anchor="t" anchorCtr="0">
            <a:normAutofit/>
          </a:bodyPr>
          <a:lstStyle/>
          <a:p>
            <a:pPr marL="698500" lvl="0" indent="0" algn="l" rtl="0">
              <a:spcBef>
                <a:spcPts val="0"/>
              </a:spcBef>
              <a:spcAft>
                <a:spcPts val="0"/>
              </a:spcAft>
              <a:buNone/>
            </a:pPr>
            <a:endParaRPr sz="3400" dirty="0">
              <a:solidFill>
                <a:srgbClr val="000000"/>
              </a:solidFill>
              <a:latin typeface="Helvetica Neue"/>
              <a:ea typeface="Helvetica Neue"/>
              <a:cs typeface="Helvetica Neue"/>
              <a:sym typeface="Helvetica Neue"/>
            </a:endParaRPr>
          </a:p>
          <a:p>
            <a:pPr marL="698500" lvl="0" indent="-736600" algn="l" rtl="0">
              <a:spcBef>
                <a:spcPts val="0"/>
              </a:spcBef>
              <a:spcAft>
                <a:spcPts val="0"/>
              </a:spcAft>
              <a:buSzPts val="3400"/>
              <a:buChar char="●"/>
            </a:pPr>
            <a:r>
              <a:rPr lang="en-US" sz="3400" dirty="0">
                <a:solidFill>
                  <a:srgbClr val="000000"/>
                </a:solidFill>
                <a:latin typeface="Helvetica Neue"/>
                <a:ea typeface="Helvetica Neue"/>
                <a:cs typeface="Helvetica Neue"/>
                <a:sym typeface="Helvetica Neue"/>
              </a:rPr>
              <a:t>Create the "sailorDB" and implement each of the DB features mentioned in this section (</a:t>
            </a:r>
            <a:r>
              <a:rPr lang="en-US" sz="3400" b="1" dirty="0">
                <a:solidFill>
                  <a:srgbClr val="000000"/>
                </a:solidFill>
                <a:latin typeface="Helvetica Neue"/>
                <a:ea typeface="Helvetica Neue"/>
                <a:cs typeface="Helvetica Neue"/>
                <a:sym typeface="Helvetica Neue"/>
              </a:rPr>
              <a:t>also refresher on SQL</a:t>
            </a:r>
            <a:r>
              <a:rPr lang="en-US" sz="3400" dirty="0">
                <a:solidFill>
                  <a:srgbClr val="000000"/>
                </a:solidFill>
                <a:latin typeface="Helvetica Neue"/>
                <a:ea typeface="Helvetica Neue"/>
                <a:cs typeface="Helvetica Neue"/>
                <a:sym typeface="Helvetica Neue"/>
              </a:rPr>
              <a:t>). Assume interesting business logic of your choice where applicable.</a:t>
            </a:r>
            <a:endParaRPr sz="3400" dirty="0">
              <a:solidFill>
                <a:srgbClr val="000000"/>
              </a:solidFill>
              <a:latin typeface="Helvetica Neue"/>
              <a:ea typeface="Helvetica Neue"/>
              <a:cs typeface="Helvetica Neue"/>
              <a:sym typeface="Helvetica Neue"/>
            </a:endParaRPr>
          </a:p>
          <a:p>
            <a:pPr marL="1371600" lvl="1" indent="-641350" algn="l" rtl="0">
              <a:spcBef>
                <a:spcPts val="0"/>
              </a:spcBef>
              <a:spcAft>
                <a:spcPts val="0"/>
              </a:spcAft>
              <a:buClr>
                <a:srgbClr val="000000"/>
              </a:buClr>
              <a:buSzPts val="3100"/>
              <a:buFont typeface="Helvetica Neue"/>
              <a:buChar char="○"/>
            </a:pPr>
            <a:r>
              <a:rPr lang="en-US" sz="3100" b="1" dirty="0">
                <a:solidFill>
                  <a:srgbClr val="000000"/>
                </a:solidFill>
                <a:latin typeface="Helvetica Neue"/>
                <a:ea typeface="Helvetica Neue"/>
                <a:cs typeface="Helvetica Neue"/>
                <a:sym typeface="Helvetica Neue"/>
              </a:rPr>
              <a:t>Features to implement include:</a:t>
            </a:r>
            <a:endParaRPr sz="3100" b="1" dirty="0">
              <a:solidFill>
                <a:srgbClr val="000000"/>
              </a:solidFill>
              <a:latin typeface="Helvetica Neue"/>
              <a:ea typeface="Helvetica Neue"/>
              <a:cs typeface="Helvetica Neue"/>
              <a:sym typeface="Helvetica Neue"/>
            </a:endParaRPr>
          </a:p>
          <a:p>
            <a:pPr marL="2527300" lvl="3" indent="-609600" algn="l" rtl="0">
              <a:spcBef>
                <a:spcPts val="0"/>
              </a:spcBef>
              <a:spcAft>
                <a:spcPts val="0"/>
              </a:spcAft>
              <a:buClr>
                <a:srgbClr val="000000"/>
              </a:buClr>
              <a:buSzPts val="3100"/>
              <a:buFont typeface="Helvetica Neue"/>
              <a:buChar char="●"/>
            </a:pPr>
            <a:r>
              <a:rPr lang="en-US" sz="3100" dirty="0">
                <a:solidFill>
                  <a:srgbClr val="000000"/>
                </a:solidFill>
                <a:latin typeface="Helvetica Neue"/>
                <a:ea typeface="Helvetica Neue"/>
                <a:cs typeface="Helvetica Neue"/>
                <a:sym typeface="Helvetica Neue"/>
              </a:rPr>
              <a:t>index</a:t>
            </a:r>
            <a:endParaRPr sz="3100" dirty="0">
              <a:solidFill>
                <a:srgbClr val="000000"/>
              </a:solidFill>
              <a:latin typeface="Helvetica Neue"/>
              <a:ea typeface="Helvetica Neue"/>
              <a:cs typeface="Helvetica Neue"/>
              <a:sym typeface="Helvetica Neue"/>
            </a:endParaRPr>
          </a:p>
          <a:p>
            <a:pPr marL="2527300" lvl="3" indent="-609600" algn="l" rtl="0">
              <a:spcBef>
                <a:spcPts val="0"/>
              </a:spcBef>
              <a:spcAft>
                <a:spcPts val="0"/>
              </a:spcAft>
              <a:buClr>
                <a:srgbClr val="000000"/>
              </a:buClr>
              <a:buSzPts val="3100"/>
              <a:buFont typeface="Helvetica Neue"/>
              <a:buChar char="●"/>
            </a:pPr>
            <a:r>
              <a:rPr lang="en-US" sz="3100" dirty="0">
                <a:solidFill>
                  <a:srgbClr val="000000"/>
                </a:solidFill>
                <a:latin typeface="Helvetica Neue"/>
                <a:ea typeface="Helvetica Neue"/>
                <a:cs typeface="Helvetica Neue"/>
                <a:sym typeface="Helvetica Neue"/>
              </a:rPr>
              <a:t>views</a:t>
            </a:r>
            <a:endParaRPr sz="3100" dirty="0">
              <a:solidFill>
                <a:srgbClr val="000000"/>
              </a:solidFill>
              <a:latin typeface="Helvetica Neue"/>
              <a:ea typeface="Helvetica Neue"/>
              <a:cs typeface="Helvetica Neue"/>
              <a:sym typeface="Helvetica Neue"/>
            </a:endParaRPr>
          </a:p>
          <a:p>
            <a:pPr marL="2527300" lvl="3" indent="-609600" algn="l" rtl="0">
              <a:spcBef>
                <a:spcPts val="0"/>
              </a:spcBef>
              <a:spcAft>
                <a:spcPts val="0"/>
              </a:spcAft>
              <a:buClr>
                <a:srgbClr val="000000"/>
              </a:buClr>
              <a:buSzPts val="3100"/>
              <a:buFont typeface="Helvetica Neue"/>
              <a:buChar char="●"/>
            </a:pPr>
            <a:r>
              <a:rPr lang="en-US" sz="3100" dirty="0">
                <a:solidFill>
                  <a:srgbClr val="000000"/>
                </a:solidFill>
                <a:latin typeface="Helvetica Neue"/>
                <a:ea typeface="Helvetica Neue"/>
                <a:cs typeface="Helvetica Neue"/>
                <a:sym typeface="Helvetica Neue"/>
              </a:rPr>
              <a:t>temporary tables</a:t>
            </a:r>
            <a:endParaRPr sz="3100" dirty="0">
              <a:solidFill>
                <a:srgbClr val="000000"/>
              </a:solidFill>
              <a:latin typeface="Helvetica Neue"/>
              <a:ea typeface="Helvetica Neue"/>
              <a:cs typeface="Helvetica Neue"/>
              <a:sym typeface="Helvetica Neue"/>
            </a:endParaRPr>
          </a:p>
          <a:p>
            <a:pPr marL="2527300" lvl="3" indent="-609600" algn="l" rtl="0">
              <a:spcBef>
                <a:spcPts val="0"/>
              </a:spcBef>
              <a:spcAft>
                <a:spcPts val="0"/>
              </a:spcAft>
              <a:buClr>
                <a:srgbClr val="000000"/>
              </a:buClr>
              <a:buSzPts val="3100"/>
              <a:buFont typeface="Helvetica Neue"/>
              <a:buChar char="●"/>
            </a:pPr>
            <a:r>
              <a:rPr lang="en-US" sz="3100" dirty="0">
                <a:solidFill>
                  <a:srgbClr val="000000"/>
                </a:solidFill>
                <a:latin typeface="Helvetica Neue"/>
                <a:ea typeface="Helvetica Neue"/>
                <a:cs typeface="Helvetica Neue"/>
                <a:sym typeface="Helvetica Neue"/>
              </a:rPr>
              <a:t>triggers</a:t>
            </a:r>
            <a:endParaRPr sz="3100" dirty="0">
              <a:solidFill>
                <a:srgbClr val="000000"/>
              </a:solidFill>
              <a:latin typeface="Helvetica Neue"/>
              <a:ea typeface="Helvetica Neue"/>
              <a:cs typeface="Helvetica Neue"/>
              <a:sym typeface="Helvetica Neue"/>
            </a:endParaRPr>
          </a:p>
          <a:p>
            <a:pPr marL="2527300" lvl="3" indent="-609600" algn="l" rtl="0">
              <a:spcBef>
                <a:spcPts val="0"/>
              </a:spcBef>
              <a:spcAft>
                <a:spcPts val="0"/>
              </a:spcAft>
              <a:buClr>
                <a:srgbClr val="000000"/>
              </a:buClr>
              <a:buSzPts val="3100"/>
              <a:buFont typeface="Helvetica Neue"/>
              <a:buChar char="●"/>
            </a:pPr>
            <a:r>
              <a:rPr lang="en-US" sz="3100" dirty="0">
                <a:solidFill>
                  <a:srgbClr val="000000"/>
                </a:solidFill>
                <a:latin typeface="Helvetica Neue"/>
                <a:ea typeface="Helvetica Neue"/>
                <a:cs typeface="Helvetica Neue"/>
                <a:sym typeface="Helvetica Neue"/>
              </a:rPr>
              <a:t>stored procedures and functions</a:t>
            </a:r>
            <a:endParaRPr sz="3100" dirty="0">
              <a:solidFill>
                <a:srgbClr val="000000"/>
              </a:solidFill>
              <a:latin typeface="Helvetica Neue"/>
              <a:ea typeface="Helvetica Neue"/>
              <a:cs typeface="Helvetica Neue"/>
              <a:sym typeface="Helvetica Neue"/>
            </a:endParaRPr>
          </a:p>
        </p:txBody>
      </p:sp>
      <p:sp>
        <p:nvSpPr>
          <p:cNvPr id="156" name="Google Shape;156;p27"/>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Practice Activity: sailorDB</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1098551" y="161926"/>
            <a:ext cx="16084550" cy="15494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Course Overview</a:t>
            </a:r>
            <a:endParaRPr dirty="0"/>
          </a:p>
        </p:txBody>
      </p:sp>
      <p:sp>
        <p:nvSpPr>
          <p:cNvPr id="46" name="Google Shape;46;p10"/>
          <p:cNvSpPr txBox="1">
            <a:spLocks noGrp="1"/>
          </p:cNvSpPr>
          <p:nvPr>
            <p:ph type="body" idx="1"/>
          </p:nvPr>
        </p:nvSpPr>
        <p:spPr>
          <a:xfrm>
            <a:off x="1098551" y="2051049"/>
            <a:ext cx="16084500" cy="7260000"/>
          </a:xfrm>
          <a:prstGeom prst="rect">
            <a:avLst/>
          </a:prstGeom>
          <a:noFill/>
          <a:ln>
            <a:noFill/>
          </a:ln>
        </p:spPr>
        <p:txBody>
          <a:bodyPr spcFirstLastPara="1" wrap="square" lIns="91425" tIns="45700" rIns="91425" bIns="45700" anchor="t" anchorCtr="0">
            <a:noAutofit/>
          </a:bodyPr>
          <a:lstStyle/>
          <a:p>
            <a:pPr marL="698500" lvl="0" indent="-635000" algn="l" rtl="0">
              <a:lnSpc>
                <a:spcPct val="115000"/>
              </a:lnSpc>
              <a:spcBef>
                <a:spcPts val="4000"/>
              </a:spcBef>
              <a:spcAft>
                <a:spcPts val="0"/>
              </a:spcAft>
              <a:buSzPts val="3000"/>
              <a:buChar char="●"/>
            </a:pPr>
            <a:r>
              <a:rPr lang="en-US" sz="3000" b="1" dirty="0"/>
              <a:t>Course Overview</a:t>
            </a:r>
            <a:endParaRPr sz="3000" b="1" dirty="0"/>
          </a:p>
          <a:p>
            <a:pPr marL="1371600" lvl="1" indent="-609600" algn="l" rtl="0">
              <a:lnSpc>
                <a:spcPct val="115000"/>
              </a:lnSpc>
              <a:spcBef>
                <a:spcPts val="1200"/>
              </a:spcBef>
              <a:spcAft>
                <a:spcPts val="0"/>
              </a:spcAft>
              <a:buSzPts val="2600"/>
              <a:buChar char="○"/>
            </a:pPr>
            <a:r>
              <a:rPr lang="en-US" sz="2600" dirty="0"/>
              <a:t>Module 1: advanced SQL and DB application development.</a:t>
            </a:r>
            <a:endParaRPr sz="2600" dirty="0"/>
          </a:p>
          <a:p>
            <a:pPr marL="1371600" lvl="1" indent="-609600" algn="l" rtl="0">
              <a:lnSpc>
                <a:spcPct val="115000"/>
              </a:lnSpc>
              <a:spcBef>
                <a:spcPts val="1200"/>
              </a:spcBef>
              <a:spcAft>
                <a:spcPts val="0"/>
              </a:spcAft>
              <a:buSzPts val="2600"/>
              <a:buChar char="○"/>
            </a:pPr>
            <a:r>
              <a:rPr lang="en-US" sz="2600" dirty="0"/>
              <a:t>Module 2: indexing, transactions and concurrent control </a:t>
            </a:r>
            <a:endParaRPr sz="2600" dirty="0"/>
          </a:p>
          <a:p>
            <a:pPr marL="698500" lvl="0" indent="-635000" algn="l" rtl="0">
              <a:lnSpc>
                <a:spcPct val="115000"/>
              </a:lnSpc>
              <a:spcBef>
                <a:spcPts val="0"/>
              </a:spcBef>
              <a:spcAft>
                <a:spcPts val="0"/>
              </a:spcAft>
              <a:buSzPts val="3000"/>
              <a:buChar char="●"/>
            </a:pPr>
            <a:r>
              <a:rPr lang="en-US" sz="3000" b="1" dirty="0"/>
              <a:t>Course Project </a:t>
            </a:r>
            <a:endParaRPr sz="3000" b="1" dirty="0"/>
          </a:p>
          <a:p>
            <a:pPr marL="1371600" lvl="1" indent="-609600" algn="l" rtl="0">
              <a:lnSpc>
                <a:spcPct val="115000"/>
              </a:lnSpc>
              <a:spcBef>
                <a:spcPts val="0"/>
              </a:spcBef>
              <a:spcAft>
                <a:spcPts val="0"/>
              </a:spcAft>
              <a:buClr>
                <a:schemeClr val="accent4"/>
              </a:buClr>
              <a:buSzPts val="2600"/>
              <a:buChar char="○"/>
            </a:pPr>
            <a:r>
              <a:rPr lang="en-US" sz="2600" dirty="0"/>
              <a:t>Refer to project description document</a:t>
            </a:r>
            <a:endParaRPr sz="2600" dirty="0"/>
          </a:p>
          <a:p>
            <a:pPr marL="1371600" lvl="1" indent="-609600" algn="l" rtl="0">
              <a:lnSpc>
                <a:spcPct val="115000"/>
              </a:lnSpc>
              <a:spcBef>
                <a:spcPts val="0"/>
              </a:spcBef>
              <a:spcAft>
                <a:spcPts val="0"/>
              </a:spcAft>
              <a:buSzPts val="2600"/>
              <a:buChar char="○"/>
            </a:pPr>
            <a:r>
              <a:rPr lang="en-US" sz="2600" dirty="0"/>
              <a:t>Group formation (refer to shared spreadsheet)</a:t>
            </a:r>
            <a:endParaRPr sz="2600" dirty="0"/>
          </a:p>
          <a:p>
            <a:pPr marL="698500" lvl="0" indent="-635000" algn="l" rtl="0">
              <a:lnSpc>
                <a:spcPct val="115000"/>
              </a:lnSpc>
              <a:spcBef>
                <a:spcPts val="0"/>
              </a:spcBef>
              <a:spcAft>
                <a:spcPts val="0"/>
              </a:spcAft>
              <a:buSzPts val="3000"/>
              <a:buChar char="●"/>
            </a:pPr>
            <a:r>
              <a:rPr lang="en-US" sz="3000" b="1" dirty="0"/>
              <a:t>Required Software</a:t>
            </a:r>
            <a:endParaRPr sz="3000" b="1" dirty="0"/>
          </a:p>
          <a:p>
            <a:pPr marL="1371600" lvl="1" indent="-609600" algn="l" rtl="0">
              <a:lnSpc>
                <a:spcPct val="115000"/>
              </a:lnSpc>
              <a:spcBef>
                <a:spcPts val="0"/>
              </a:spcBef>
              <a:spcAft>
                <a:spcPts val="0"/>
              </a:spcAft>
              <a:buSzPts val="2600"/>
              <a:buChar char="○"/>
            </a:pPr>
            <a:r>
              <a:rPr lang="en-US" sz="2600" dirty="0"/>
              <a:t>MySQL + VS code IDE</a:t>
            </a:r>
            <a:endParaRPr sz="2600" dirty="0"/>
          </a:p>
          <a:p>
            <a:pPr marL="1371600" lvl="1" indent="-609600" algn="l" rtl="0">
              <a:lnSpc>
                <a:spcPct val="115000"/>
              </a:lnSpc>
              <a:spcBef>
                <a:spcPts val="0"/>
              </a:spcBef>
              <a:spcAft>
                <a:spcPts val="0"/>
              </a:spcAft>
              <a:buSzPts val="2600"/>
              <a:buChar char="○"/>
            </a:pPr>
            <a:r>
              <a:rPr lang="en-US" sz="2600" dirty="0"/>
              <a:t>Java</a:t>
            </a:r>
            <a:endParaRPr sz="2600" dirty="0"/>
          </a:p>
          <a:p>
            <a:pPr marL="1371600" lvl="1" indent="-609600" algn="l" rtl="0">
              <a:lnSpc>
                <a:spcPct val="115000"/>
              </a:lnSpc>
              <a:spcBef>
                <a:spcPts val="0"/>
              </a:spcBef>
              <a:spcAft>
                <a:spcPts val="0"/>
              </a:spcAft>
              <a:buSzPts val="2600"/>
              <a:buChar char="○"/>
            </a:pPr>
            <a:r>
              <a:rPr lang="en-US" sz="2600" dirty="0"/>
              <a:t>Python</a:t>
            </a:r>
            <a:endParaRPr sz="2600" dirty="0"/>
          </a:p>
          <a:p>
            <a:pPr marL="1371600" lvl="1" indent="-609600" algn="l" rtl="0">
              <a:lnSpc>
                <a:spcPct val="115000"/>
              </a:lnSpc>
              <a:spcBef>
                <a:spcPts val="0"/>
              </a:spcBef>
              <a:spcAft>
                <a:spcPts val="0"/>
              </a:spcAft>
              <a:buSzPts val="2600"/>
              <a:buChar char="○"/>
            </a:pPr>
            <a:r>
              <a:rPr lang="en-US" sz="2600" dirty="0"/>
              <a:t>C/C++</a:t>
            </a:r>
            <a:endParaRPr sz="2600" dirty="0"/>
          </a:p>
          <a:p>
            <a:pPr marL="698500" lvl="0" indent="-635000" algn="l" rtl="0">
              <a:lnSpc>
                <a:spcPct val="115000"/>
              </a:lnSpc>
              <a:spcBef>
                <a:spcPts val="0"/>
              </a:spcBef>
              <a:spcAft>
                <a:spcPts val="0"/>
              </a:spcAft>
              <a:buSzPts val="3000"/>
              <a:buChar char="●"/>
            </a:pPr>
            <a:r>
              <a:rPr lang="en-US" sz="3000" b="1" dirty="0"/>
              <a:t>How-to connect to MySQL server</a:t>
            </a:r>
            <a:endParaRPr sz="30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body" idx="1"/>
          </p:nvPr>
        </p:nvSpPr>
        <p:spPr>
          <a:xfrm>
            <a:off x="949475" y="2848113"/>
            <a:ext cx="15582600" cy="6515100"/>
          </a:xfrm>
          <a:prstGeom prst="rect">
            <a:avLst/>
          </a:prstGeom>
          <a:noFill/>
          <a:ln>
            <a:noFill/>
          </a:ln>
        </p:spPr>
        <p:txBody>
          <a:bodyPr spcFirstLastPara="1" wrap="square" lIns="91425" tIns="45700" rIns="91425" bIns="45700" anchor="t" anchorCtr="0">
            <a:normAutofit/>
          </a:bodyPr>
          <a:lstStyle/>
          <a:p>
            <a:pPr marL="698500" lvl="0" indent="0" algn="l" rtl="0">
              <a:spcBef>
                <a:spcPts val="0"/>
              </a:spcBef>
              <a:spcAft>
                <a:spcPts val="0"/>
              </a:spcAft>
              <a:buNone/>
            </a:pPr>
            <a:endParaRPr sz="3000" dirty="0">
              <a:solidFill>
                <a:srgbClr val="000000"/>
              </a:solidFill>
              <a:latin typeface="Helvetica Neue"/>
              <a:ea typeface="Helvetica Neue"/>
              <a:cs typeface="Helvetica Neue"/>
              <a:sym typeface="Helvetica Neue"/>
            </a:endParaRPr>
          </a:p>
          <a:p>
            <a:pPr marL="698500" marR="787400" lvl="0" indent="-635000" algn="l" rtl="0">
              <a:lnSpc>
                <a:spcPct val="97000"/>
              </a:lnSpc>
              <a:spcBef>
                <a:spcPts val="0"/>
              </a:spcBef>
              <a:spcAft>
                <a:spcPts val="0"/>
              </a:spcAft>
              <a:buSzPts val="3000"/>
              <a:buChar char="●"/>
            </a:pPr>
            <a:r>
              <a:rPr lang="en-US" sz="3000" dirty="0">
                <a:solidFill>
                  <a:srgbClr val="000000"/>
                </a:solidFill>
                <a:latin typeface="Helvetica Neue"/>
                <a:ea typeface="Helvetica Neue"/>
                <a:cs typeface="Helvetica Neue"/>
                <a:sym typeface="Helvetica Neue"/>
              </a:rPr>
              <a:t>Design a relational database consisting of the most essential information required for your selected application. Explore the website of the selected application to identify the relevant data, relationships, semantics, constraints, users, and users’ needs, and interesting use cases. Represent your design using the Entity relationship - Diagram (ERD). Make sure your ERD consists of between 6 to 8 entities. Reduce your ERD into relation schemas to represent the database at the physical level (including attributes, data types, indexes).</a:t>
            </a:r>
            <a:endParaRPr sz="3000" dirty="0">
              <a:solidFill>
                <a:srgbClr val="000000"/>
              </a:solidFill>
              <a:latin typeface="Helvetica Neue"/>
              <a:ea typeface="Helvetica Neue"/>
              <a:cs typeface="Helvetica Neue"/>
              <a:sym typeface="Helvetica Neue"/>
            </a:endParaRPr>
          </a:p>
          <a:p>
            <a:pPr marL="698500" lvl="0" indent="0" algn="l" rtl="0">
              <a:spcBef>
                <a:spcPts val="0"/>
              </a:spcBef>
              <a:spcAft>
                <a:spcPts val="0"/>
              </a:spcAft>
              <a:buNone/>
            </a:pPr>
            <a:endParaRPr sz="3000" dirty="0">
              <a:solidFill>
                <a:srgbClr val="000000"/>
              </a:solidFill>
              <a:latin typeface="Helvetica Neue"/>
              <a:ea typeface="Helvetica Neue"/>
              <a:cs typeface="Helvetica Neue"/>
              <a:sym typeface="Helvetica Neue"/>
            </a:endParaRPr>
          </a:p>
        </p:txBody>
      </p:sp>
      <p:sp>
        <p:nvSpPr>
          <p:cNvPr id="162" name="Google Shape;162;p28"/>
          <p:cNvSpPr txBox="1">
            <a:spLocks noGrp="1"/>
          </p:cNvSpPr>
          <p:nvPr>
            <p:ph type="title"/>
          </p:nvPr>
        </p:nvSpPr>
        <p:spPr>
          <a:xfrm>
            <a:off x="949475" y="923778"/>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Assessment Activity 1: Design a DB</a:t>
            </a:r>
            <a:endParaRPr dirty="0"/>
          </a:p>
          <a:p>
            <a:pPr marL="0" lvl="0" indent="0" algn="ctr" rtl="0">
              <a:spcBef>
                <a:spcPts val="0"/>
              </a:spcBef>
              <a:spcAft>
                <a:spcPts val="0"/>
              </a:spcAft>
              <a:buClr>
                <a:schemeClr val="dk1"/>
              </a:buClr>
              <a:buFont typeface="Arial"/>
              <a:buNone/>
            </a:pPr>
            <a:r>
              <a:rPr lang="en-US" sz="4400" dirty="0">
                <a:solidFill>
                  <a:schemeClr val="dk1"/>
                </a:solidFill>
              </a:rPr>
              <a:t>(also 1st Project deliverable)</a:t>
            </a:r>
            <a:endParaRPr sz="4400" dirty="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body" idx="1"/>
          </p:nvPr>
        </p:nvSpPr>
        <p:spPr>
          <a:xfrm>
            <a:off x="1098550" y="2085700"/>
            <a:ext cx="15582600" cy="6515100"/>
          </a:xfrm>
          <a:prstGeom prst="rect">
            <a:avLst/>
          </a:prstGeom>
          <a:noFill/>
          <a:ln>
            <a:noFill/>
          </a:ln>
        </p:spPr>
        <p:txBody>
          <a:bodyPr spcFirstLastPara="1" wrap="square" lIns="91425" tIns="45700" rIns="91425" bIns="45700" anchor="t" anchorCtr="0">
            <a:normAutofit/>
          </a:bodyPr>
          <a:lstStyle/>
          <a:p>
            <a:pPr marL="1104900" marR="787400" lvl="0" indent="0" algn="l" rtl="0">
              <a:lnSpc>
                <a:spcPct val="97000"/>
              </a:lnSpc>
              <a:spcBef>
                <a:spcPts val="0"/>
              </a:spcBef>
              <a:spcAft>
                <a:spcPts val="0"/>
              </a:spcAft>
              <a:buNone/>
            </a:pPr>
            <a:r>
              <a:rPr lang="en-US" sz="2700" dirty="0"/>
              <a:t>See example of the relational schema that can be extracted from the [F1 official website:</a:t>
            </a:r>
            <a:r>
              <a:rPr lang="en-US" sz="2700" dirty="0">
                <a:uFill>
                  <a:noFill/>
                </a:uFill>
                <a:hlinkClick r:id="rId3"/>
              </a:rPr>
              <a:t> </a:t>
            </a:r>
            <a:r>
              <a:rPr lang="en-US" sz="2700" u="sng" dirty="0">
                <a:solidFill>
                  <a:schemeClr val="hlink"/>
                </a:solidFill>
                <a:hlinkClick r:id="rId3"/>
              </a:rPr>
              <a:t>F1 - The Official Home of Formula 1® Racing</a:t>
            </a:r>
            <a:r>
              <a:rPr lang="en-US" sz="2700" dirty="0"/>
              <a:t>]. Additionally, relationships, constraints, and user use cases can be found on the website.</a:t>
            </a:r>
            <a:endParaRPr sz="2700" dirty="0"/>
          </a:p>
          <a:p>
            <a:pPr marL="1104900" marR="787400" lvl="0" indent="0" algn="l" rtl="0">
              <a:lnSpc>
                <a:spcPct val="97000"/>
              </a:lnSpc>
              <a:spcBef>
                <a:spcPts val="0"/>
              </a:spcBef>
              <a:spcAft>
                <a:spcPts val="0"/>
              </a:spcAft>
              <a:buNone/>
            </a:pPr>
            <a:r>
              <a:rPr lang="en-US" sz="2700" dirty="0"/>
              <a:t> </a:t>
            </a:r>
            <a:endParaRPr sz="2700" dirty="0"/>
          </a:p>
          <a:p>
            <a:pPr marL="1104900" marR="787400" lvl="0" indent="0" algn="l" rtl="0">
              <a:lnSpc>
                <a:spcPct val="97000"/>
              </a:lnSpc>
              <a:spcBef>
                <a:spcPts val="0"/>
              </a:spcBef>
              <a:spcAft>
                <a:spcPts val="0"/>
              </a:spcAft>
              <a:buNone/>
            </a:pPr>
            <a:r>
              <a:rPr lang="en-US" sz="2700" b="1" dirty="0"/>
              <a:t>Relation schema (showing relations/entities and attributes)</a:t>
            </a:r>
            <a:endParaRPr sz="2700" b="1" dirty="0"/>
          </a:p>
          <a:p>
            <a:pPr marL="1104900" marR="787400" lvl="0" indent="0" algn="l" rtl="0">
              <a:lnSpc>
                <a:spcPct val="97000"/>
              </a:lnSpc>
              <a:spcBef>
                <a:spcPts val="0"/>
              </a:spcBef>
              <a:spcAft>
                <a:spcPts val="0"/>
              </a:spcAft>
              <a:buNone/>
            </a:pPr>
            <a:r>
              <a:rPr lang="en-US" sz="2500" b="1" dirty="0"/>
              <a:t>Driver</a:t>
            </a:r>
            <a:r>
              <a:rPr lang="en-US" sz="2500" dirty="0"/>
              <a:t> (</a:t>
            </a:r>
            <a:r>
              <a:rPr lang="en-US" sz="2500" u="sng" dirty="0"/>
              <a:t>DriverID</a:t>
            </a:r>
            <a:r>
              <a:rPr lang="en-US" sz="2500" dirty="0"/>
              <a:t>, TeamID, Country, Podiums, Points, GrandsPrixEntered,               WorldChampionships, HighestRaceFinish, HighestGridPosition, DateofBirth, PlaceofBirth)</a:t>
            </a:r>
            <a:endParaRPr sz="2500" dirty="0"/>
          </a:p>
          <a:p>
            <a:pPr marL="1104900" marR="787400" lvl="0" indent="0" algn="l" rtl="0">
              <a:lnSpc>
                <a:spcPct val="97000"/>
              </a:lnSpc>
              <a:spcBef>
                <a:spcPts val="0"/>
              </a:spcBef>
              <a:spcAft>
                <a:spcPts val="0"/>
              </a:spcAft>
              <a:buNone/>
            </a:pPr>
            <a:r>
              <a:rPr lang="en-US" sz="2500" dirty="0"/>
              <a:t> </a:t>
            </a:r>
            <a:endParaRPr sz="2500" dirty="0"/>
          </a:p>
          <a:p>
            <a:pPr marL="1104900" marR="787400" lvl="0" indent="0" algn="l" rtl="0">
              <a:lnSpc>
                <a:spcPct val="97000"/>
              </a:lnSpc>
              <a:spcBef>
                <a:spcPts val="0"/>
              </a:spcBef>
              <a:spcAft>
                <a:spcPts val="0"/>
              </a:spcAft>
              <a:buNone/>
            </a:pPr>
            <a:r>
              <a:rPr lang="en-US" sz="2500" b="1" dirty="0"/>
              <a:t>Team</a:t>
            </a:r>
            <a:r>
              <a:rPr lang="en-US" sz="2500" dirty="0"/>
              <a:t> (</a:t>
            </a:r>
            <a:r>
              <a:rPr lang="en-US" sz="2500" u="sng" dirty="0"/>
              <a:t>TeamID</a:t>
            </a:r>
            <a:r>
              <a:rPr lang="en-US" sz="2500" dirty="0"/>
              <a:t>, Base, TeamChief, TechnicalChief, Chassis, PowerUnit, FirstTeamEntry, WorldChampionships, HighestRaceFinish, PolePositions, Fastest Laps)</a:t>
            </a:r>
            <a:endParaRPr sz="2500" dirty="0"/>
          </a:p>
          <a:p>
            <a:pPr marL="1104900" marR="787400" lvl="0" indent="0" algn="l" rtl="0">
              <a:lnSpc>
                <a:spcPct val="97000"/>
              </a:lnSpc>
              <a:spcBef>
                <a:spcPts val="0"/>
              </a:spcBef>
              <a:spcAft>
                <a:spcPts val="0"/>
              </a:spcAft>
              <a:buNone/>
            </a:pPr>
            <a:r>
              <a:rPr lang="en-US" sz="2500" dirty="0"/>
              <a:t> </a:t>
            </a:r>
            <a:endParaRPr sz="2500" dirty="0"/>
          </a:p>
          <a:p>
            <a:pPr marL="1104900" marR="787400" lvl="0" indent="0" algn="l" rtl="0">
              <a:lnSpc>
                <a:spcPct val="97000"/>
              </a:lnSpc>
              <a:spcBef>
                <a:spcPts val="0"/>
              </a:spcBef>
              <a:spcAft>
                <a:spcPts val="0"/>
              </a:spcAft>
              <a:buNone/>
            </a:pPr>
            <a:r>
              <a:rPr lang="en-US" sz="2500" b="1" dirty="0"/>
              <a:t>Race</a:t>
            </a:r>
            <a:r>
              <a:rPr lang="en-US" sz="2500" dirty="0"/>
              <a:t> (</a:t>
            </a:r>
            <a:r>
              <a:rPr lang="en-US" sz="2500" u="sng" dirty="0"/>
              <a:t>RaceID</a:t>
            </a:r>
            <a:r>
              <a:rPr lang="en-US" sz="2500" dirty="0"/>
              <a:t>, Position, Number, DriverID, Car, Laps, Time/retired, Points)</a:t>
            </a:r>
            <a:endParaRPr sz="2500" dirty="0"/>
          </a:p>
          <a:p>
            <a:pPr marL="1104900" marR="787400" lvl="0" indent="0" algn="l" rtl="0">
              <a:lnSpc>
                <a:spcPct val="97000"/>
              </a:lnSpc>
              <a:spcBef>
                <a:spcPts val="0"/>
              </a:spcBef>
              <a:spcAft>
                <a:spcPts val="0"/>
              </a:spcAft>
              <a:buNone/>
            </a:pPr>
            <a:r>
              <a:rPr lang="en-US" sz="2700" dirty="0"/>
              <a:t> </a:t>
            </a:r>
            <a:endParaRPr sz="5400" dirty="0">
              <a:solidFill>
                <a:srgbClr val="000000"/>
              </a:solidFill>
              <a:latin typeface="Helvetica Neue"/>
              <a:ea typeface="Helvetica Neue"/>
              <a:cs typeface="Helvetica Neue"/>
              <a:sym typeface="Helvetica Neue"/>
            </a:endParaRPr>
          </a:p>
          <a:p>
            <a:pPr marL="698500" lvl="0" indent="0" algn="l" rtl="0">
              <a:spcBef>
                <a:spcPts val="0"/>
              </a:spcBef>
              <a:spcAft>
                <a:spcPts val="0"/>
              </a:spcAft>
              <a:buNone/>
            </a:pPr>
            <a:endParaRPr sz="3800" dirty="0">
              <a:solidFill>
                <a:srgbClr val="000000"/>
              </a:solidFill>
              <a:latin typeface="Helvetica Neue"/>
              <a:ea typeface="Helvetica Neue"/>
              <a:cs typeface="Helvetica Neue"/>
              <a:sym typeface="Helvetica Neue"/>
            </a:endParaRPr>
          </a:p>
        </p:txBody>
      </p:sp>
      <p:sp>
        <p:nvSpPr>
          <p:cNvPr id="168" name="Google Shape;168;p29"/>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Assessment Activity 1: Design a DB ..cont’d</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0"/>
          <p:cNvSpPr txBox="1">
            <a:spLocks noGrp="1"/>
          </p:cNvSpPr>
          <p:nvPr>
            <p:ph type="body" idx="1"/>
          </p:nvPr>
        </p:nvSpPr>
        <p:spPr>
          <a:xfrm>
            <a:off x="1098550" y="2085700"/>
            <a:ext cx="15582600" cy="6515100"/>
          </a:xfrm>
          <a:prstGeom prst="rect">
            <a:avLst/>
          </a:prstGeom>
          <a:noFill/>
          <a:ln>
            <a:noFill/>
          </a:ln>
        </p:spPr>
        <p:txBody>
          <a:bodyPr spcFirstLastPara="1" wrap="square" lIns="91425" tIns="45700" rIns="91425" bIns="45700" anchor="t" anchorCtr="0">
            <a:normAutofit/>
          </a:bodyPr>
          <a:lstStyle/>
          <a:p>
            <a:pPr marL="1104900" marR="787400" lvl="0" indent="0" algn="l" rtl="0">
              <a:lnSpc>
                <a:spcPct val="97000"/>
              </a:lnSpc>
              <a:spcBef>
                <a:spcPts val="0"/>
              </a:spcBef>
              <a:spcAft>
                <a:spcPts val="0"/>
              </a:spcAft>
              <a:buNone/>
            </a:pPr>
            <a:r>
              <a:rPr lang="en-US" sz="2700" dirty="0"/>
              <a:t>See example of the relational schema (including data types) that can be extracted from the [F1 official website:</a:t>
            </a:r>
            <a:r>
              <a:rPr lang="en-US" sz="2700" dirty="0">
                <a:uFill>
                  <a:noFill/>
                </a:uFill>
                <a:hlinkClick r:id="rId3"/>
              </a:rPr>
              <a:t> </a:t>
            </a:r>
            <a:r>
              <a:rPr lang="en-US" sz="2700" u="sng" dirty="0">
                <a:solidFill>
                  <a:schemeClr val="hlink"/>
                </a:solidFill>
                <a:hlinkClick r:id="rId3"/>
              </a:rPr>
              <a:t>F1 - The Official Home of Formula 1® Racing</a:t>
            </a:r>
            <a:r>
              <a:rPr lang="en-US" sz="2700" dirty="0"/>
              <a:t>].</a:t>
            </a:r>
            <a:endParaRPr sz="2700" dirty="0"/>
          </a:p>
          <a:p>
            <a:pPr marL="1104900" marR="787400" lvl="0" indent="0" algn="l" rtl="0">
              <a:lnSpc>
                <a:spcPct val="97000"/>
              </a:lnSpc>
              <a:spcBef>
                <a:spcPts val="0"/>
              </a:spcBef>
              <a:spcAft>
                <a:spcPts val="0"/>
              </a:spcAft>
              <a:buNone/>
            </a:pPr>
            <a:endParaRPr sz="2500" dirty="0"/>
          </a:p>
          <a:p>
            <a:pPr marL="1104900" marR="787400" lvl="0" indent="0" algn="l" rtl="0">
              <a:lnSpc>
                <a:spcPct val="97000"/>
              </a:lnSpc>
              <a:spcBef>
                <a:spcPts val="0"/>
              </a:spcBef>
              <a:spcAft>
                <a:spcPts val="0"/>
              </a:spcAft>
              <a:buNone/>
            </a:pPr>
            <a:r>
              <a:rPr lang="en-US" sz="2500" dirty="0"/>
              <a:t> </a:t>
            </a:r>
            <a:endParaRPr sz="2500" dirty="0"/>
          </a:p>
          <a:p>
            <a:pPr marL="1104900" marR="787400" lvl="0" indent="0" algn="l" rtl="0">
              <a:lnSpc>
                <a:spcPct val="97000"/>
              </a:lnSpc>
              <a:spcBef>
                <a:spcPts val="0"/>
              </a:spcBef>
              <a:spcAft>
                <a:spcPts val="0"/>
              </a:spcAft>
              <a:buNone/>
            </a:pPr>
            <a:endParaRPr sz="2500" dirty="0"/>
          </a:p>
          <a:p>
            <a:pPr marL="1104900" marR="787400" lvl="0" indent="0" algn="l" rtl="0">
              <a:lnSpc>
                <a:spcPct val="97000"/>
              </a:lnSpc>
              <a:spcBef>
                <a:spcPts val="0"/>
              </a:spcBef>
              <a:spcAft>
                <a:spcPts val="0"/>
              </a:spcAft>
              <a:buNone/>
            </a:pPr>
            <a:r>
              <a:rPr lang="en-US" sz="2700" dirty="0"/>
              <a:t> </a:t>
            </a:r>
            <a:endParaRPr sz="5400" dirty="0">
              <a:solidFill>
                <a:srgbClr val="000000"/>
              </a:solidFill>
              <a:latin typeface="Helvetica Neue"/>
              <a:ea typeface="Helvetica Neue"/>
              <a:cs typeface="Helvetica Neue"/>
              <a:sym typeface="Helvetica Neue"/>
            </a:endParaRPr>
          </a:p>
          <a:p>
            <a:pPr marL="698500" lvl="0" indent="0" algn="l" rtl="0">
              <a:spcBef>
                <a:spcPts val="0"/>
              </a:spcBef>
              <a:spcAft>
                <a:spcPts val="0"/>
              </a:spcAft>
              <a:buNone/>
            </a:pPr>
            <a:endParaRPr sz="3800" dirty="0">
              <a:solidFill>
                <a:srgbClr val="000000"/>
              </a:solidFill>
              <a:latin typeface="Helvetica Neue"/>
              <a:ea typeface="Helvetica Neue"/>
              <a:cs typeface="Helvetica Neue"/>
              <a:sym typeface="Helvetica Neue"/>
            </a:endParaRPr>
          </a:p>
        </p:txBody>
      </p:sp>
      <p:sp>
        <p:nvSpPr>
          <p:cNvPr id="174" name="Google Shape;174;p30"/>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Assessment Activity 1: Design a DB ..cont’d</a:t>
            </a:r>
            <a:endParaRPr dirty="0"/>
          </a:p>
        </p:txBody>
      </p:sp>
      <p:sp>
        <p:nvSpPr>
          <p:cNvPr id="175" name="Google Shape;175;p30"/>
          <p:cNvSpPr txBox="1"/>
          <p:nvPr/>
        </p:nvSpPr>
        <p:spPr>
          <a:xfrm>
            <a:off x="1098550" y="3567400"/>
            <a:ext cx="5721300" cy="5033400"/>
          </a:xfrm>
          <a:prstGeom prst="rect">
            <a:avLst/>
          </a:prstGeom>
          <a:noFill/>
          <a:ln>
            <a:noFill/>
          </a:ln>
        </p:spPr>
        <p:txBody>
          <a:bodyPr spcFirstLastPara="1" wrap="square" lIns="91425" tIns="91425" rIns="91425" bIns="91425" anchor="t" anchorCtr="0">
            <a:spAutoFit/>
          </a:bodyPr>
          <a:lstStyle/>
          <a:p>
            <a:pPr marL="1104900" marR="787400" lvl="0" indent="0" algn="l" rtl="0">
              <a:lnSpc>
                <a:spcPct val="97000"/>
              </a:lnSpc>
              <a:spcBef>
                <a:spcPts val="0"/>
              </a:spcBef>
              <a:spcAft>
                <a:spcPts val="0"/>
              </a:spcAft>
              <a:buClr>
                <a:schemeClr val="dk1"/>
              </a:buClr>
              <a:buSzPts val="1100"/>
              <a:buFont typeface="Arial"/>
              <a:buNone/>
            </a:pPr>
            <a:r>
              <a:rPr lang="en-US" sz="2100" b="1" dirty="0">
                <a:solidFill>
                  <a:schemeClr val="dk1"/>
                </a:solidFill>
              </a:rPr>
              <a:t>CREATE TABLE Driver</a:t>
            </a:r>
            <a:r>
              <a:rPr lang="en-US" sz="2100" dirty="0">
                <a:solidFill>
                  <a:schemeClr val="dk1"/>
                </a:solidFill>
              </a:rPr>
              <a: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DriverID int PRIMARY KEY,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TeamID int not null,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Country varchar(50),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Podiums int,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Points int,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GrandsPrixEntered int ,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WorldChampionships int,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HighestRaceFinish int,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HighestGridPosition int,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DateofBirth date not null, </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PlaceofBirth varchar(50) not null</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a:t>
            </a:r>
            <a:endParaRPr sz="2100" dirty="0">
              <a:solidFill>
                <a:schemeClr val="dk1"/>
              </a:solidFill>
            </a:endParaRPr>
          </a:p>
          <a:p>
            <a:pPr marL="1104900" marR="787400" lvl="0" indent="0" algn="l" rtl="0">
              <a:lnSpc>
                <a:spcPct val="97000"/>
              </a:lnSpc>
              <a:spcBef>
                <a:spcPts val="0"/>
              </a:spcBef>
              <a:spcAft>
                <a:spcPts val="0"/>
              </a:spcAft>
              <a:buClr>
                <a:schemeClr val="dk1"/>
              </a:buClr>
              <a:buSzPts val="1100"/>
              <a:buFont typeface="Arial"/>
              <a:buNone/>
            </a:pPr>
            <a:r>
              <a:rPr lang="en-US" sz="2100" dirty="0">
                <a:solidFill>
                  <a:schemeClr val="dk1"/>
                </a:solidFill>
              </a:rPr>
              <a:t> </a:t>
            </a:r>
            <a:endParaRPr sz="1000" dirty="0"/>
          </a:p>
        </p:txBody>
      </p:sp>
      <p:sp>
        <p:nvSpPr>
          <p:cNvPr id="176" name="Google Shape;176;p30"/>
          <p:cNvSpPr txBox="1"/>
          <p:nvPr/>
        </p:nvSpPr>
        <p:spPr>
          <a:xfrm>
            <a:off x="5822125" y="3547100"/>
            <a:ext cx="5721300" cy="4710000"/>
          </a:xfrm>
          <a:prstGeom prst="rect">
            <a:avLst/>
          </a:prstGeom>
          <a:noFill/>
          <a:ln>
            <a:noFill/>
          </a:ln>
        </p:spPr>
        <p:txBody>
          <a:bodyPr spcFirstLastPara="1" wrap="square" lIns="91425" tIns="91425" rIns="91425" bIns="91425" anchor="t" anchorCtr="0">
            <a:spAutoFit/>
          </a:bodyPr>
          <a:lstStyle/>
          <a:p>
            <a:pPr marL="1104900" marR="787400" lvl="0" indent="0" algn="l" rtl="0">
              <a:lnSpc>
                <a:spcPct val="97000"/>
              </a:lnSpc>
              <a:spcBef>
                <a:spcPts val="0"/>
              </a:spcBef>
              <a:spcAft>
                <a:spcPts val="0"/>
              </a:spcAft>
              <a:buNone/>
            </a:pPr>
            <a:r>
              <a:rPr lang="en-US" sz="2100" b="1" dirty="0">
                <a:solidFill>
                  <a:schemeClr val="dk1"/>
                </a:solidFill>
              </a:rPr>
              <a:t>CREATE TABLE Team </a:t>
            </a:r>
            <a:r>
              <a:rPr lang="en-US" sz="2100" dirty="0">
                <a:solidFill>
                  <a:schemeClr val="dk1"/>
                </a:solidFill>
              </a:rPr>
              <a: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TeamID int PRIMARY KEY,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Base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TeamChief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TechnicalChief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Chassis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PowerUnit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FirstTeamEntry int,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WorldChampionships int, HighestRaceFinish int, PolePositions int,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Fastest Laps int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 </a:t>
            </a:r>
            <a:endParaRPr sz="2100" dirty="0"/>
          </a:p>
        </p:txBody>
      </p:sp>
      <p:sp>
        <p:nvSpPr>
          <p:cNvPr id="177" name="Google Shape;177;p30"/>
          <p:cNvSpPr txBox="1"/>
          <p:nvPr/>
        </p:nvSpPr>
        <p:spPr>
          <a:xfrm>
            <a:off x="10959850" y="3576700"/>
            <a:ext cx="5721300" cy="3740400"/>
          </a:xfrm>
          <a:prstGeom prst="rect">
            <a:avLst/>
          </a:prstGeom>
          <a:noFill/>
          <a:ln>
            <a:noFill/>
          </a:ln>
        </p:spPr>
        <p:txBody>
          <a:bodyPr spcFirstLastPara="1" wrap="square" lIns="91425" tIns="91425" rIns="91425" bIns="91425" anchor="t" anchorCtr="0">
            <a:spAutoFit/>
          </a:bodyPr>
          <a:lstStyle/>
          <a:p>
            <a:pPr marL="1104900" marR="787400" lvl="0" indent="0" algn="l" rtl="0">
              <a:lnSpc>
                <a:spcPct val="97000"/>
              </a:lnSpc>
              <a:spcBef>
                <a:spcPts val="0"/>
              </a:spcBef>
              <a:spcAft>
                <a:spcPts val="0"/>
              </a:spcAft>
              <a:buNone/>
            </a:pPr>
            <a:r>
              <a:rPr lang="en-US" sz="2100" b="1" dirty="0">
                <a:solidFill>
                  <a:schemeClr val="dk1"/>
                </a:solidFill>
              </a:rPr>
              <a:t>CREATE TABLE Race </a:t>
            </a:r>
            <a:r>
              <a:rPr lang="en-US" sz="2100" dirty="0">
                <a:solidFill>
                  <a:schemeClr val="dk1"/>
                </a:solidFill>
              </a:rPr>
              <a: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RaceID int PRIMARY KEY,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Position int,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Number int,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DriverID int,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Car varchar(50),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Laps int,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Time/retired datetime, </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Points int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a:t>
            </a:r>
            <a:endParaRPr sz="2100" dirty="0">
              <a:solidFill>
                <a:schemeClr val="dk1"/>
              </a:solidFill>
            </a:endParaRPr>
          </a:p>
          <a:p>
            <a:pPr marL="1104900" marR="787400" lvl="0" indent="0" algn="l" rtl="0">
              <a:lnSpc>
                <a:spcPct val="97000"/>
              </a:lnSpc>
              <a:spcBef>
                <a:spcPts val="0"/>
              </a:spcBef>
              <a:spcAft>
                <a:spcPts val="0"/>
              </a:spcAft>
              <a:buNone/>
            </a:pPr>
            <a:r>
              <a:rPr lang="en-US" sz="2100" dirty="0">
                <a:solidFill>
                  <a:schemeClr val="dk1"/>
                </a:solidFill>
              </a:rPr>
              <a:t> </a:t>
            </a:r>
            <a:endParaRPr sz="21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body" idx="1"/>
          </p:nvPr>
        </p:nvSpPr>
        <p:spPr>
          <a:xfrm>
            <a:off x="949450" y="2942950"/>
            <a:ext cx="15582600" cy="6515100"/>
          </a:xfrm>
          <a:prstGeom prst="rect">
            <a:avLst/>
          </a:prstGeom>
          <a:noFill/>
          <a:ln>
            <a:noFill/>
          </a:ln>
        </p:spPr>
        <p:txBody>
          <a:bodyPr spcFirstLastPara="1" wrap="square" lIns="91425" tIns="45700" rIns="91425" bIns="45700" anchor="t" anchorCtr="0">
            <a:normAutofit/>
          </a:bodyPr>
          <a:lstStyle/>
          <a:p>
            <a:pPr marL="698500" lvl="0" indent="0" algn="l" rtl="0">
              <a:spcBef>
                <a:spcPts val="0"/>
              </a:spcBef>
              <a:spcAft>
                <a:spcPts val="0"/>
              </a:spcAft>
              <a:buNone/>
            </a:pPr>
            <a:endParaRPr sz="3000" dirty="0">
              <a:solidFill>
                <a:srgbClr val="000000"/>
              </a:solidFill>
              <a:latin typeface="Helvetica Neue"/>
              <a:ea typeface="Helvetica Neue"/>
              <a:cs typeface="Helvetica Neue"/>
              <a:sym typeface="Helvetica Neue"/>
            </a:endParaRPr>
          </a:p>
          <a:p>
            <a:pPr marL="698500" marR="787400" lvl="0" indent="-635000" algn="l" rtl="0">
              <a:lnSpc>
                <a:spcPct val="97000"/>
              </a:lnSpc>
              <a:spcBef>
                <a:spcPts val="0"/>
              </a:spcBef>
              <a:spcAft>
                <a:spcPts val="0"/>
              </a:spcAft>
              <a:buSzPts val="3000"/>
              <a:buChar char="●"/>
            </a:pPr>
            <a:r>
              <a:rPr lang="en-US" sz="3000" dirty="0">
                <a:solidFill>
                  <a:srgbClr val="000000"/>
                </a:solidFill>
                <a:latin typeface="Helvetica Neue"/>
                <a:ea typeface="Helvetica Neue"/>
                <a:cs typeface="Helvetica Neue"/>
                <a:sym typeface="Helvetica Neue"/>
              </a:rPr>
              <a:t>Create the database in the database system (MySQL, PostgreSQL) using general Data Definition Language (DDL) statements. Load mock data (</a:t>
            </a:r>
            <a:r>
              <a:rPr lang="en-US" sz="3000" b="1" dirty="0">
                <a:solidFill>
                  <a:srgbClr val="000000"/>
                </a:solidFill>
                <a:latin typeface="Helvetica Neue"/>
                <a:ea typeface="Helvetica Neue"/>
                <a:cs typeface="Helvetica Neue"/>
                <a:sym typeface="Helvetica Neue"/>
              </a:rPr>
              <a:t>from free online data generator tools)</a:t>
            </a:r>
            <a:r>
              <a:rPr lang="en-US" sz="3000" dirty="0">
                <a:solidFill>
                  <a:srgbClr val="000000"/>
                </a:solidFill>
                <a:latin typeface="Helvetica Neue"/>
                <a:ea typeface="Helvetica Neue"/>
                <a:cs typeface="Helvetica Neue"/>
                <a:sym typeface="Helvetica Neue"/>
              </a:rPr>
              <a:t> into the database. Ensure that you have loaded at least 15 records per relation. Furthermore, you are required to implement indexes, views, temporary tables, triggers, stored procedures, and functions in your database (assume interesting business logic where applicable). Display the statements you have employed for each task, along with the corresponding output.</a:t>
            </a:r>
            <a:endParaRPr sz="3000" dirty="0">
              <a:solidFill>
                <a:srgbClr val="000000"/>
              </a:solidFill>
              <a:latin typeface="Helvetica Neue"/>
              <a:ea typeface="Helvetica Neue"/>
              <a:cs typeface="Helvetica Neue"/>
              <a:sym typeface="Helvetica Neue"/>
            </a:endParaRPr>
          </a:p>
          <a:p>
            <a:pPr marL="698500" lvl="0" indent="0" algn="l" rtl="0">
              <a:spcBef>
                <a:spcPts val="0"/>
              </a:spcBef>
              <a:spcAft>
                <a:spcPts val="0"/>
              </a:spcAft>
              <a:buNone/>
            </a:pPr>
            <a:endParaRPr sz="3000" dirty="0">
              <a:solidFill>
                <a:srgbClr val="000000"/>
              </a:solidFill>
              <a:latin typeface="Helvetica Neue"/>
              <a:ea typeface="Helvetica Neue"/>
              <a:cs typeface="Helvetica Neue"/>
              <a:sym typeface="Helvetica Neue"/>
            </a:endParaRPr>
          </a:p>
        </p:txBody>
      </p:sp>
      <p:sp>
        <p:nvSpPr>
          <p:cNvPr id="183" name="Google Shape;183;p31"/>
          <p:cNvSpPr txBox="1">
            <a:spLocks noGrp="1"/>
          </p:cNvSpPr>
          <p:nvPr>
            <p:ph type="title"/>
          </p:nvPr>
        </p:nvSpPr>
        <p:spPr>
          <a:xfrm>
            <a:off x="949450" y="101861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Assessment Activity 2: Create a DB</a:t>
            </a:r>
            <a:endParaRPr dirty="0"/>
          </a:p>
          <a:p>
            <a:pPr marL="0" lvl="0" indent="0" algn="ctr" rtl="0">
              <a:spcBef>
                <a:spcPts val="0"/>
              </a:spcBef>
              <a:spcAft>
                <a:spcPts val="0"/>
              </a:spcAft>
              <a:buClr>
                <a:schemeClr val="dk1"/>
              </a:buClr>
              <a:buFont typeface="Arial"/>
              <a:buNone/>
            </a:pPr>
            <a:r>
              <a:rPr lang="en-US" sz="4400" dirty="0">
                <a:solidFill>
                  <a:schemeClr val="dk1"/>
                </a:solidFill>
              </a:rPr>
              <a:t>(also 2nd Project deliverable)</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2"/>
          <p:cNvSpPr txBox="1">
            <a:spLocks noGrp="1"/>
          </p:cNvSpPr>
          <p:nvPr>
            <p:ph type="body" idx="1"/>
          </p:nvPr>
        </p:nvSpPr>
        <p:spPr>
          <a:xfrm>
            <a:off x="1098550" y="2085700"/>
            <a:ext cx="14201400" cy="6515100"/>
          </a:xfrm>
          <a:prstGeom prst="rect">
            <a:avLst/>
          </a:prstGeom>
          <a:noFill/>
          <a:ln>
            <a:noFill/>
          </a:ln>
        </p:spPr>
        <p:txBody>
          <a:bodyPr spcFirstLastPara="1" wrap="square" lIns="91425" tIns="45700" rIns="91425" bIns="45700" anchor="t" anchorCtr="0">
            <a:normAutofit/>
          </a:bodyPr>
          <a:lstStyle/>
          <a:p>
            <a:pPr marL="698500" lvl="0" indent="-635000" algn="l" rtl="0">
              <a:lnSpc>
                <a:spcPct val="150000"/>
              </a:lnSpc>
              <a:spcBef>
                <a:spcPts val="4000"/>
              </a:spcBef>
              <a:spcAft>
                <a:spcPts val="0"/>
              </a:spcAft>
              <a:buSzPts val="3000"/>
              <a:buChar char="●"/>
            </a:pPr>
            <a:r>
              <a:rPr lang="en-US" sz="3000" b="1" dirty="0"/>
              <a:t>Course overview</a:t>
            </a:r>
            <a:endParaRPr sz="3000" b="1" dirty="0"/>
          </a:p>
          <a:p>
            <a:pPr marL="698500" lvl="0" indent="-635000" algn="l" rtl="0">
              <a:lnSpc>
                <a:spcPct val="150000"/>
              </a:lnSpc>
              <a:spcBef>
                <a:spcPts val="0"/>
              </a:spcBef>
              <a:spcAft>
                <a:spcPts val="0"/>
              </a:spcAft>
              <a:buSzPts val="3000"/>
              <a:buChar char="●"/>
            </a:pPr>
            <a:r>
              <a:rPr lang="en-US" sz="3000" b="1" dirty="0"/>
              <a:t>Database features</a:t>
            </a:r>
            <a:endParaRPr sz="3000" b="1" dirty="0"/>
          </a:p>
          <a:p>
            <a:pPr marL="1371600" lvl="1" indent="-635000" algn="l" rtl="0">
              <a:lnSpc>
                <a:spcPct val="150000"/>
              </a:lnSpc>
              <a:spcBef>
                <a:spcPts val="0"/>
              </a:spcBef>
              <a:spcAft>
                <a:spcPts val="0"/>
              </a:spcAft>
              <a:buSzPts val="3000"/>
              <a:buChar char="○"/>
            </a:pPr>
            <a:r>
              <a:rPr lang="en-US" sz="3000" dirty="0"/>
              <a:t>indexes/views/temporary tables/trigers/stored procedures and functions</a:t>
            </a:r>
            <a:endParaRPr sz="3000" dirty="0"/>
          </a:p>
          <a:p>
            <a:pPr marL="698500" lvl="0" indent="-635000" algn="l" rtl="0">
              <a:lnSpc>
                <a:spcPct val="150000"/>
              </a:lnSpc>
              <a:spcBef>
                <a:spcPts val="0"/>
              </a:spcBef>
              <a:spcAft>
                <a:spcPts val="0"/>
              </a:spcAft>
              <a:buSzPts val="3000"/>
              <a:buChar char="●"/>
            </a:pPr>
            <a:r>
              <a:rPr lang="en-US" sz="3000" b="1" dirty="0"/>
              <a:t> Designed and created a relational database</a:t>
            </a:r>
            <a:endParaRPr sz="3000" b="1" dirty="0"/>
          </a:p>
          <a:p>
            <a:pPr marL="1371600" lvl="1" indent="-635000" algn="l" rtl="0">
              <a:lnSpc>
                <a:spcPct val="150000"/>
              </a:lnSpc>
              <a:spcBef>
                <a:spcPts val="0"/>
              </a:spcBef>
              <a:spcAft>
                <a:spcPts val="0"/>
              </a:spcAft>
              <a:buSzPts val="3000"/>
              <a:buChar char="○"/>
            </a:pPr>
            <a:r>
              <a:rPr lang="en-US" sz="3000" dirty="0"/>
              <a:t>sample DB: </a:t>
            </a:r>
            <a:r>
              <a:rPr lang="en-US" sz="3000" b="1" dirty="0"/>
              <a:t>rateMyProfDB</a:t>
            </a:r>
            <a:endParaRPr sz="3000" b="1" dirty="0"/>
          </a:p>
          <a:p>
            <a:pPr marL="698500" lvl="0" indent="-635000" algn="l" rtl="0">
              <a:lnSpc>
                <a:spcPct val="150000"/>
              </a:lnSpc>
              <a:spcBef>
                <a:spcPts val="0"/>
              </a:spcBef>
              <a:spcAft>
                <a:spcPts val="0"/>
              </a:spcAft>
              <a:buSzPts val="3000"/>
              <a:buChar char="●"/>
            </a:pPr>
            <a:r>
              <a:rPr lang="en-US" sz="3000" b="1" dirty="0"/>
              <a:t>Activities:</a:t>
            </a:r>
            <a:endParaRPr sz="3000" b="1" dirty="0"/>
          </a:p>
          <a:p>
            <a:pPr marL="1371600" lvl="1" indent="-635000" algn="l" rtl="0">
              <a:lnSpc>
                <a:spcPct val="150000"/>
              </a:lnSpc>
              <a:spcBef>
                <a:spcPts val="0"/>
              </a:spcBef>
              <a:spcAft>
                <a:spcPts val="0"/>
              </a:spcAft>
              <a:buSzPts val="3000"/>
              <a:buChar char="○"/>
            </a:pPr>
            <a:r>
              <a:rPr lang="en-US" sz="3000" dirty="0"/>
              <a:t>Practice: SailorDB</a:t>
            </a:r>
            <a:endParaRPr sz="3000" dirty="0"/>
          </a:p>
          <a:p>
            <a:pPr marL="1371600" lvl="1" indent="-635000" algn="l" rtl="0">
              <a:lnSpc>
                <a:spcPct val="150000"/>
              </a:lnSpc>
              <a:spcBef>
                <a:spcPts val="0"/>
              </a:spcBef>
              <a:spcAft>
                <a:spcPts val="0"/>
              </a:spcAft>
              <a:buSzPts val="3000"/>
              <a:buChar char="○"/>
            </a:pPr>
            <a:r>
              <a:rPr lang="en-US" sz="3000" dirty="0"/>
              <a:t>Course Project: 1st and 2nd deliverable</a:t>
            </a:r>
            <a:endParaRPr sz="2600" dirty="0"/>
          </a:p>
        </p:txBody>
      </p:sp>
      <p:sp>
        <p:nvSpPr>
          <p:cNvPr id="189" name="Google Shape;189;p32"/>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Summary</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3"/>
          <p:cNvSpPr txBox="1">
            <a:spLocks noGrp="1"/>
          </p:cNvSpPr>
          <p:nvPr>
            <p:ph type="body" idx="1"/>
          </p:nvPr>
        </p:nvSpPr>
        <p:spPr>
          <a:xfrm>
            <a:off x="1098550" y="2085700"/>
            <a:ext cx="14201400" cy="6515100"/>
          </a:xfrm>
          <a:prstGeom prst="rect">
            <a:avLst/>
          </a:prstGeom>
          <a:noFill/>
          <a:ln>
            <a:noFill/>
          </a:ln>
        </p:spPr>
        <p:txBody>
          <a:bodyPr spcFirstLastPara="1" wrap="square" lIns="91425" tIns="45700" rIns="91425" bIns="45700" anchor="t" anchorCtr="0">
            <a:normAutofit/>
          </a:bodyPr>
          <a:lstStyle/>
          <a:p>
            <a:pPr marL="0" marR="101600" lvl="0" indent="0" algn="l" rtl="0">
              <a:lnSpc>
                <a:spcPct val="115000"/>
              </a:lnSpc>
              <a:spcBef>
                <a:spcPts val="0"/>
              </a:spcBef>
              <a:spcAft>
                <a:spcPts val="0"/>
              </a:spcAft>
              <a:buNone/>
            </a:pPr>
            <a:endParaRPr sz="2400" dirty="0">
              <a:solidFill>
                <a:srgbClr val="2A3C4E"/>
              </a:solidFill>
              <a:latin typeface="Roboto"/>
              <a:ea typeface="Roboto"/>
              <a:cs typeface="Roboto"/>
              <a:sym typeface="Roboto"/>
            </a:endParaRPr>
          </a:p>
          <a:p>
            <a:pPr marL="698500" marR="101600" lvl="0" indent="-730250" algn="l" rtl="0">
              <a:lnSpc>
                <a:spcPct val="115000"/>
              </a:lnSpc>
              <a:spcBef>
                <a:spcPts val="0"/>
              </a:spcBef>
              <a:spcAft>
                <a:spcPts val="0"/>
              </a:spcAft>
              <a:buSzPts val="4500"/>
              <a:buChar char="●"/>
            </a:pPr>
            <a:r>
              <a:rPr lang="en-US" sz="2550" dirty="0">
                <a:solidFill>
                  <a:srgbClr val="747F8B"/>
                </a:solidFill>
                <a:latin typeface="Roboto"/>
                <a:ea typeface="Roboto"/>
                <a:cs typeface="Roboto"/>
                <a:sym typeface="Roboto"/>
              </a:rPr>
              <a:t>Dancuk, Milica. “How to Use MySQL Triggers {with Examples} | PhoenixNAP KB.” </a:t>
            </a:r>
            <a:r>
              <a:rPr lang="en-US" sz="2550" i="1" dirty="0">
                <a:solidFill>
                  <a:srgbClr val="747F8B"/>
                </a:solidFill>
                <a:latin typeface="Roboto"/>
                <a:ea typeface="Roboto"/>
                <a:cs typeface="Roboto"/>
                <a:sym typeface="Roboto"/>
              </a:rPr>
              <a:t>Knowledge Base by PhoenixNAP</a:t>
            </a:r>
            <a:r>
              <a:rPr lang="en-US" sz="2550" dirty="0">
                <a:solidFill>
                  <a:srgbClr val="747F8B"/>
                </a:solidFill>
                <a:latin typeface="Roboto"/>
                <a:ea typeface="Roboto"/>
                <a:cs typeface="Roboto"/>
                <a:sym typeface="Roboto"/>
              </a:rPr>
              <a:t>, 12 Apr. 2021, phoenixnap.com/kb/mysql-trigger. Accessed 15 Aug. 2023.</a:t>
            </a:r>
            <a:endParaRPr sz="4100" dirty="0"/>
          </a:p>
        </p:txBody>
      </p:sp>
      <p:sp>
        <p:nvSpPr>
          <p:cNvPr id="195" name="Google Shape;195;p33"/>
          <p:cNvSpPr txBox="1">
            <a:spLocks noGrp="1"/>
          </p:cNvSpPr>
          <p:nvPr>
            <p:ph type="title"/>
          </p:nvPr>
        </p:nvSpPr>
        <p:spPr>
          <a:xfrm>
            <a:off x="1098550" y="161365"/>
            <a:ext cx="16084500" cy="15513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References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1098551" y="161926"/>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Course Overview</a:t>
            </a:r>
            <a:endParaRPr dirty="0"/>
          </a:p>
        </p:txBody>
      </p:sp>
      <p:sp>
        <p:nvSpPr>
          <p:cNvPr id="52" name="Google Shape;52;p11"/>
          <p:cNvSpPr txBox="1">
            <a:spLocks noGrp="1"/>
          </p:cNvSpPr>
          <p:nvPr>
            <p:ph type="body" idx="1"/>
          </p:nvPr>
        </p:nvSpPr>
        <p:spPr>
          <a:xfrm>
            <a:off x="1098551" y="2051049"/>
            <a:ext cx="16084500" cy="7260000"/>
          </a:xfrm>
          <a:prstGeom prst="rect">
            <a:avLst/>
          </a:prstGeom>
          <a:noFill/>
          <a:ln>
            <a:noFill/>
          </a:ln>
        </p:spPr>
        <p:txBody>
          <a:bodyPr spcFirstLastPara="1" wrap="square" lIns="91425" tIns="45700" rIns="91425" bIns="45700" anchor="t" anchorCtr="0">
            <a:noAutofit/>
          </a:bodyPr>
          <a:lstStyle/>
          <a:p>
            <a:pPr marL="698500" lvl="0" indent="-635000" algn="l" rtl="0">
              <a:lnSpc>
                <a:spcPct val="115000"/>
              </a:lnSpc>
              <a:spcBef>
                <a:spcPts val="4000"/>
              </a:spcBef>
              <a:spcAft>
                <a:spcPts val="0"/>
              </a:spcAft>
              <a:buSzPts val="3000"/>
              <a:buChar char="●"/>
            </a:pPr>
            <a:r>
              <a:rPr lang="en-US" sz="3000" b="1" dirty="0"/>
              <a:t>Course Overview</a:t>
            </a:r>
            <a:endParaRPr sz="3000" b="1" dirty="0"/>
          </a:p>
          <a:p>
            <a:pPr marL="1371600" lvl="1" indent="-609600" algn="l" rtl="0">
              <a:lnSpc>
                <a:spcPct val="115000"/>
              </a:lnSpc>
              <a:spcBef>
                <a:spcPts val="1200"/>
              </a:spcBef>
              <a:spcAft>
                <a:spcPts val="0"/>
              </a:spcAft>
              <a:buSzPts val="2600"/>
              <a:buChar char="○"/>
            </a:pPr>
            <a:r>
              <a:rPr lang="en-US" sz="2600" b="1" dirty="0"/>
              <a:t>Module 1: advanced SQL and DB application development.</a:t>
            </a:r>
            <a:endParaRPr sz="2600" b="1" dirty="0"/>
          </a:p>
          <a:p>
            <a:pPr marL="1936750" lvl="2" indent="-527050" algn="l" rtl="0">
              <a:lnSpc>
                <a:spcPct val="115000"/>
              </a:lnSpc>
              <a:spcBef>
                <a:spcPts val="1200"/>
              </a:spcBef>
              <a:spcAft>
                <a:spcPts val="0"/>
              </a:spcAft>
              <a:buSzPts val="2600"/>
              <a:buChar char="■"/>
            </a:pPr>
            <a:r>
              <a:rPr lang="en-US" sz="2600" dirty="0"/>
              <a:t>Lecture 1: indexes, views, triggers, stored procedures and functions </a:t>
            </a:r>
            <a:endParaRPr sz="2600" dirty="0"/>
          </a:p>
          <a:p>
            <a:pPr marL="1936750" lvl="2" indent="-527050" algn="l" rtl="0">
              <a:lnSpc>
                <a:spcPct val="115000"/>
              </a:lnSpc>
              <a:spcBef>
                <a:spcPts val="1200"/>
              </a:spcBef>
              <a:spcAft>
                <a:spcPts val="0"/>
              </a:spcAft>
              <a:buSzPts val="2600"/>
              <a:buChar char="■"/>
            </a:pPr>
            <a:r>
              <a:rPr lang="en-US" sz="2600" dirty="0"/>
              <a:t>Lecture 2: Advanced aggregate features/functions </a:t>
            </a:r>
            <a:endParaRPr sz="2600" dirty="0"/>
          </a:p>
          <a:p>
            <a:pPr marL="1936750" lvl="2" indent="-527050" algn="l" rtl="0">
              <a:lnSpc>
                <a:spcPct val="115000"/>
              </a:lnSpc>
              <a:spcBef>
                <a:spcPts val="1200"/>
              </a:spcBef>
              <a:spcAft>
                <a:spcPts val="0"/>
              </a:spcAft>
              <a:buSzPts val="2600"/>
              <a:buChar char="■"/>
            </a:pPr>
            <a:r>
              <a:rPr lang="en-US" sz="2600" dirty="0"/>
              <a:t>Lecture 3: DB application development </a:t>
            </a:r>
            <a:endParaRPr sz="2600" dirty="0"/>
          </a:p>
          <a:p>
            <a:pPr marL="1371600" lvl="1" indent="-609600" algn="l" rtl="0">
              <a:lnSpc>
                <a:spcPct val="115000"/>
              </a:lnSpc>
              <a:spcBef>
                <a:spcPts val="1200"/>
              </a:spcBef>
              <a:spcAft>
                <a:spcPts val="0"/>
              </a:spcAft>
              <a:buSzPts val="2600"/>
              <a:buChar char="○"/>
            </a:pPr>
            <a:r>
              <a:rPr lang="en-US" sz="2600" b="1" dirty="0"/>
              <a:t>Module 2: indexing, transactions and concurrent control </a:t>
            </a:r>
            <a:endParaRPr sz="2600" b="1" dirty="0"/>
          </a:p>
          <a:p>
            <a:pPr marL="1936750" lvl="2" indent="-527050" algn="l" rtl="0">
              <a:lnSpc>
                <a:spcPct val="150000"/>
              </a:lnSpc>
              <a:spcBef>
                <a:spcPts val="1200"/>
              </a:spcBef>
              <a:spcAft>
                <a:spcPts val="0"/>
              </a:spcAft>
              <a:buClr>
                <a:schemeClr val="accent3"/>
              </a:buClr>
              <a:buSzPts val="2600"/>
              <a:buChar char="■"/>
            </a:pPr>
            <a:r>
              <a:rPr lang="en-US" sz="2600" dirty="0"/>
              <a:t>Lecture 4: Indexing and hashing</a:t>
            </a:r>
            <a:endParaRPr sz="2600" dirty="0"/>
          </a:p>
          <a:p>
            <a:pPr marL="1936750" lvl="2" indent="-527050" algn="l" rtl="0">
              <a:lnSpc>
                <a:spcPct val="150000"/>
              </a:lnSpc>
              <a:spcBef>
                <a:spcPts val="0"/>
              </a:spcBef>
              <a:spcAft>
                <a:spcPts val="0"/>
              </a:spcAft>
              <a:buClr>
                <a:schemeClr val="accent3"/>
              </a:buClr>
              <a:buSzPts val="2600"/>
              <a:buChar char="■"/>
            </a:pPr>
            <a:r>
              <a:rPr lang="en-US" sz="2600" dirty="0"/>
              <a:t>Lecture 5: Transaction concepts</a:t>
            </a:r>
            <a:endParaRPr sz="2600" dirty="0"/>
          </a:p>
          <a:p>
            <a:pPr marL="1936750" lvl="2" indent="-527050" algn="l" rtl="0">
              <a:lnSpc>
                <a:spcPct val="150000"/>
              </a:lnSpc>
              <a:spcBef>
                <a:spcPts val="1200"/>
              </a:spcBef>
              <a:spcAft>
                <a:spcPts val="0"/>
              </a:spcAft>
              <a:buSzPts val="2600"/>
              <a:buChar char="■"/>
            </a:pPr>
            <a:r>
              <a:rPr lang="en-US" sz="2600" dirty="0"/>
              <a:t>Lecture 6: Concurrency control</a:t>
            </a:r>
            <a:endParaRPr sz="2600" dirty="0"/>
          </a:p>
          <a:p>
            <a:pPr marL="698500" lvl="0" indent="0" algn="l" rtl="0">
              <a:lnSpc>
                <a:spcPct val="115000"/>
              </a:lnSpc>
              <a:spcBef>
                <a:spcPts val="4000"/>
              </a:spcBef>
              <a:spcAft>
                <a:spcPts val="0"/>
              </a:spcAft>
              <a:buNone/>
            </a:pPr>
            <a:endParaRPr sz="30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title"/>
          </p:nvPr>
        </p:nvSpPr>
        <p:spPr>
          <a:xfrm>
            <a:off x="1098551" y="161926"/>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Course Project Overview</a:t>
            </a:r>
            <a:endParaRPr dirty="0"/>
          </a:p>
        </p:txBody>
      </p:sp>
      <p:sp>
        <p:nvSpPr>
          <p:cNvPr id="58" name="Google Shape;58;p12"/>
          <p:cNvSpPr txBox="1">
            <a:spLocks noGrp="1"/>
          </p:cNvSpPr>
          <p:nvPr>
            <p:ph type="body" idx="1"/>
          </p:nvPr>
        </p:nvSpPr>
        <p:spPr>
          <a:xfrm>
            <a:off x="1098551" y="2051049"/>
            <a:ext cx="16084500" cy="7260000"/>
          </a:xfrm>
          <a:prstGeom prst="rect">
            <a:avLst/>
          </a:prstGeom>
          <a:noFill/>
          <a:ln>
            <a:noFill/>
          </a:ln>
        </p:spPr>
        <p:txBody>
          <a:bodyPr spcFirstLastPara="1" wrap="square" lIns="91425" tIns="45700" rIns="91425" bIns="45700" anchor="t" anchorCtr="0">
            <a:noAutofit/>
          </a:bodyPr>
          <a:lstStyle/>
          <a:p>
            <a:pPr marL="698500" lvl="0" indent="-635000" algn="l" rtl="0">
              <a:lnSpc>
                <a:spcPct val="115000"/>
              </a:lnSpc>
              <a:spcBef>
                <a:spcPts val="4000"/>
              </a:spcBef>
              <a:spcAft>
                <a:spcPts val="0"/>
              </a:spcAft>
              <a:buSzPts val="3000"/>
              <a:buChar char="●"/>
            </a:pPr>
            <a:r>
              <a:rPr lang="en-US" sz="3000" b="1" dirty="0"/>
              <a:t>Project Overview</a:t>
            </a:r>
            <a:endParaRPr sz="3000" b="1" dirty="0"/>
          </a:p>
          <a:p>
            <a:pPr marL="1371600" lvl="1" indent="-635000" algn="l" rtl="0">
              <a:lnSpc>
                <a:spcPct val="115000"/>
              </a:lnSpc>
              <a:spcBef>
                <a:spcPts val="1200"/>
              </a:spcBef>
              <a:spcAft>
                <a:spcPts val="0"/>
              </a:spcAft>
              <a:buSzPts val="3000"/>
              <a:buChar char="○"/>
            </a:pPr>
            <a:r>
              <a:rPr lang="en-US" sz="2600" dirty="0"/>
              <a:t>The goal is to build an application that uses a database backend. Explore the official website, identify essential information to store in the database. Create the database and load mock data to support a wide range of SQL queries (including advanced/complex queries). The application should support a basic interface, Create, Read, Update, and Delete (CRUD) operations, and test several use cases identified for the database application (</a:t>
            </a:r>
            <a:r>
              <a:rPr lang="en-US" sz="2600" b="1" dirty="0"/>
              <a:t>refer to project description document in this course</a:t>
            </a:r>
            <a:r>
              <a:rPr lang="en-US" sz="2600" dirty="0"/>
              <a:t>).</a:t>
            </a:r>
            <a:endParaRPr sz="2600" dirty="0"/>
          </a:p>
          <a:p>
            <a:pPr marL="1371600" lvl="0" indent="0" algn="l" rtl="0">
              <a:lnSpc>
                <a:spcPct val="115000"/>
              </a:lnSpc>
              <a:spcBef>
                <a:spcPts val="4000"/>
              </a:spcBef>
              <a:spcAft>
                <a:spcPts val="0"/>
              </a:spcAft>
              <a:buNone/>
            </a:pPr>
            <a:endParaRPr sz="3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2645842" y="2667000"/>
            <a:ext cx="12996300" cy="2587200"/>
          </a:xfrm>
          <a:prstGeom prst="rect">
            <a:avLst/>
          </a:prstGeom>
        </p:spPr>
        <p:txBody>
          <a:bodyPr spcFirstLastPara="1" wrap="square" lIns="182875" tIns="45700" rIns="182875" bIns="45700" anchor="b" anchorCtr="0">
            <a:noAutofit/>
          </a:bodyPr>
          <a:lstStyle/>
          <a:p>
            <a:pPr marL="0" lvl="0" indent="0" algn="ctr" rtl="0">
              <a:spcBef>
                <a:spcPts val="0"/>
              </a:spcBef>
              <a:spcAft>
                <a:spcPts val="0"/>
              </a:spcAft>
              <a:buNone/>
            </a:pPr>
            <a:r>
              <a:rPr lang="en-US" sz="5100" dirty="0"/>
              <a:t>Lesson 1: </a:t>
            </a:r>
            <a:endParaRPr sz="5100" dirty="0"/>
          </a:p>
          <a:p>
            <a:pPr marL="0" lvl="0" indent="0" algn="ctr" rtl="0">
              <a:spcBef>
                <a:spcPts val="0"/>
              </a:spcBef>
              <a:spcAft>
                <a:spcPts val="0"/>
              </a:spcAft>
              <a:buClr>
                <a:schemeClr val="dk1"/>
              </a:buClr>
              <a:buSzPts val="1100"/>
              <a:buFont typeface="Arial"/>
              <a:buNone/>
            </a:pPr>
            <a:r>
              <a:rPr lang="en-US" sz="5100" dirty="0"/>
              <a:t>Indexes, Views, Triggers, Temporary tables, Stored Procedures and Functions</a:t>
            </a:r>
            <a:endParaRPr sz="5100" dirty="0"/>
          </a:p>
        </p:txBody>
      </p:sp>
      <p:sp>
        <p:nvSpPr>
          <p:cNvPr id="64" name="Google Shape;64;p13"/>
          <p:cNvSpPr txBox="1">
            <a:spLocks noGrp="1"/>
          </p:cNvSpPr>
          <p:nvPr>
            <p:ph type="subTitle" idx="1"/>
          </p:nvPr>
        </p:nvSpPr>
        <p:spPr>
          <a:xfrm>
            <a:off x="2645845" y="5329519"/>
            <a:ext cx="12996300" cy="1374900"/>
          </a:xfrm>
          <a:prstGeom prst="rect">
            <a:avLst/>
          </a:prstGeom>
        </p:spPr>
        <p:txBody>
          <a:bodyPr spcFirstLastPara="1" wrap="square" lIns="91425" tIns="45700" rIns="91425" bIns="45700" anchor="t" anchorCtr="0">
            <a:normAutofit/>
          </a:bodyPr>
          <a:lstStyle/>
          <a:p>
            <a:pPr marL="0" lvl="0" indent="0" algn="ctr" rtl="0">
              <a:spcBef>
                <a:spcPts val="0"/>
              </a:spcBef>
              <a:spcAft>
                <a:spcPts val="0"/>
              </a:spcAft>
              <a:buClr>
                <a:schemeClr val="dk1"/>
              </a:buClr>
              <a:buSzPts val="3960"/>
              <a:buFont typeface="Arial"/>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1098551" y="161926"/>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Outline</a:t>
            </a:r>
            <a:endParaRPr dirty="0"/>
          </a:p>
        </p:txBody>
      </p:sp>
      <p:sp>
        <p:nvSpPr>
          <p:cNvPr id="70" name="Google Shape;70;p14"/>
          <p:cNvSpPr txBox="1">
            <a:spLocks noGrp="1"/>
          </p:cNvSpPr>
          <p:nvPr>
            <p:ph type="body" idx="1"/>
          </p:nvPr>
        </p:nvSpPr>
        <p:spPr>
          <a:xfrm>
            <a:off x="1098551" y="2051049"/>
            <a:ext cx="16084500" cy="7260000"/>
          </a:xfrm>
          <a:prstGeom prst="rect">
            <a:avLst/>
          </a:prstGeom>
          <a:noFill/>
          <a:ln>
            <a:noFill/>
          </a:ln>
        </p:spPr>
        <p:txBody>
          <a:bodyPr spcFirstLastPara="1" wrap="square" lIns="91425" tIns="45700" rIns="91425" bIns="45700" anchor="t" anchorCtr="0">
            <a:noAutofit/>
          </a:bodyPr>
          <a:lstStyle/>
          <a:p>
            <a:pPr marL="698500" lvl="0" indent="-635000" algn="l" rtl="0">
              <a:lnSpc>
                <a:spcPct val="150000"/>
              </a:lnSpc>
              <a:spcBef>
                <a:spcPts val="4000"/>
              </a:spcBef>
              <a:spcAft>
                <a:spcPts val="0"/>
              </a:spcAft>
              <a:buSzPts val="3000"/>
              <a:buChar char="●"/>
            </a:pPr>
            <a:r>
              <a:rPr lang="en-US" sz="3000" b="1" dirty="0"/>
              <a:t>Indexes</a:t>
            </a:r>
            <a:endParaRPr sz="3000" b="1" dirty="0"/>
          </a:p>
          <a:p>
            <a:pPr marL="698500" lvl="0" indent="-635000" algn="l" rtl="0">
              <a:lnSpc>
                <a:spcPct val="150000"/>
              </a:lnSpc>
              <a:spcBef>
                <a:spcPts val="0"/>
              </a:spcBef>
              <a:spcAft>
                <a:spcPts val="0"/>
              </a:spcAft>
              <a:buSzPts val="3000"/>
              <a:buChar char="●"/>
            </a:pPr>
            <a:r>
              <a:rPr lang="en-US" sz="3000" b="1" dirty="0"/>
              <a:t>Views and temporary tables</a:t>
            </a:r>
            <a:endParaRPr sz="3000" b="1" dirty="0"/>
          </a:p>
          <a:p>
            <a:pPr marL="698500" lvl="0" indent="-635000" algn="l" rtl="0">
              <a:lnSpc>
                <a:spcPct val="150000"/>
              </a:lnSpc>
              <a:spcBef>
                <a:spcPts val="0"/>
              </a:spcBef>
              <a:spcAft>
                <a:spcPts val="0"/>
              </a:spcAft>
              <a:buSzPts val="3000"/>
              <a:buChar char="●"/>
            </a:pPr>
            <a:r>
              <a:rPr lang="en-US" sz="3000" b="1" dirty="0"/>
              <a:t>Triggers</a:t>
            </a:r>
            <a:endParaRPr sz="3000" b="1" dirty="0"/>
          </a:p>
          <a:p>
            <a:pPr marL="698500" lvl="0" indent="-635000" algn="l" rtl="0">
              <a:lnSpc>
                <a:spcPct val="150000"/>
              </a:lnSpc>
              <a:spcBef>
                <a:spcPts val="0"/>
              </a:spcBef>
              <a:spcAft>
                <a:spcPts val="0"/>
              </a:spcAft>
              <a:buSzPts val="3000"/>
              <a:buChar char="●"/>
            </a:pPr>
            <a:r>
              <a:rPr lang="en-US" sz="3000" b="1" dirty="0"/>
              <a:t>Stored procedures and functions</a:t>
            </a:r>
            <a:endParaRPr sz="3000" b="1" dirty="0"/>
          </a:p>
          <a:p>
            <a:pPr marL="698500" lvl="0" indent="-635000" algn="l" rtl="0">
              <a:lnSpc>
                <a:spcPct val="150000"/>
              </a:lnSpc>
              <a:spcBef>
                <a:spcPts val="0"/>
              </a:spcBef>
              <a:spcAft>
                <a:spcPts val="0"/>
              </a:spcAft>
              <a:buSzPts val="3000"/>
              <a:buChar char="●"/>
            </a:pPr>
            <a:r>
              <a:rPr lang="en-US" sz="3000" b="1" dirty="0"/>
              <a:t>Demo: </a:t>
            </a:r>
            <a:endParaRPr sz="3000" b="1" dirty="0"/>
          </a:p>
          <a:p>
            <a:pPr marL="1371600" lvl="1" indent="-635000" algn="l" rtl="0">
              <a:lnSpc>
                <a:spcPct val="150000"/>
              </a:lnSpc>
              <a:spcBef>
                <a:spcPts val="0"/>
              </a:spcBef>
              <a:spcAft>
                <a:spcPts val="0"/>
              </a:spcAft>
              <a:buSzPts val="3000"/>
              <a:buChar char="○"/>
            </a:pPr>
            <a:r>
              <a:rPr lang="en-US" sz="3000" dirty="0"/>
              <a:t>create a relational database</a:t>
            </a:r>
            <a:endParaRPr sz="3000" dirty="0"/>
          </a:p>
          <a:p>
            <a:pPr marL="1371600" lvl="1" indent="-635000" algn="l" rtl="0">
              <a:lnSpc>
                <a:spcPct val="150000"/>
              </a:lnSpc>
              <a:spcBef>
                <a:spcPts val="0"/>
              </a:spcBef>
              <a:spcAft>
                <a:spcPts val="0"/>
              </a:spcAft>
              <a:buClr>
                <a:schemeClr val="accent4"/>
              </a:buClr>
              <a:buSzPts val="3000"/>
              <a:buChar char="○"/>
            </a:pPr>
            <a:r>
              <a:rPr lang="en-US" sz="3000" dirty="0"/>
              <a:t>add/read/modify/delete operations</a:t>
            </a:r>
            <a:endParaRPr sz="3000" dirty="0"/>
          </a:p>
          <a:p>
            <a:pPr marL="1371600" lvl="1" indent="-635000" algn="l" rtl="0">
              <a:lnSpc>
                <a:spcPct val="150000"/>
              </a:lnSpc>
              <a:spcBef>
                <a:spcPts val="0"/>
              </a:spcBef>
              <a:spcAft>
                <a:spcPts val="0"/>
              </a:spcAft>
              <a:buSzPts val="3000"/>
              <a:buChar char="○"/>
            </a:pPr>
            <a:r>
              <a:rPr lang="en-US" sz="3000" dirty="0"/>
              <a:t>implement each db feature above</a:t>
            </a:r>
            <a:endParaRPr sz="3000" dirty="0"/>
          </a:p>
          <a:p>
            <a:pPr marL="698500" lvl="0" indent="-635000" algn="l" rtl="0">
              <a:lnSpc>
                <a:spcPct val="150000"/>
              </a:lnSpc>
              <a:spcBef>
                <a:spcPts val="0"/>
              </a:spcBef>
              <a:spcAft>
                <a:spcPts val="0"/>
              </a:spcAft>
              <a:buSzPts val="3000"/>
              <a:buChar char="●"/>
            </a:pPr>
            <a:r>
              <a:rPr lang="en-US" sz="3000" b="1" dirty="0"/>
              <a:t>Practice activity: SailorDB</a:t>
            </a:r>
            <a:endParaRPr sz="3000" b="1" dirty="0"/>
          </a:p>
          <a:p>
            <a:pPr marL="698500" lvl="0" indent="-635000" algn="l" rtl="0">
              <a:lnSpc>
                <a:spcPct val="150000"/>
              </a:lnSpc>
              <a:spcBef>
                <a:spcPts val="0"/>
              </a:spcBef>
              <a:spcAft>
                <a:spcPts val="0"/>
              </a:spcAft>
              <a:buSzPts val="3000"/>
              <a:buChar char="●"/>
            </a:pPr>
            <a:r>
              <a:rPr lang="en-US" sz="3000" b="1" dirty="0"/>
              <a:t>Assessment activity: Course project </a:t>
            </a:r>
            <a:endParaRPr sz="3000" b="1" dirty="0"/>
          </a:p>
          <a:p>
            <a:pPr marL="1371600" lvl="1" indent="-635000" algn="l" rtl="0">
              <a:lnSpc>
                <a:spcPct val="150000"/>
              </a:lnSpc>
              <a:spcBef>
                <a:spcPts val="0"/>
              </a:spcBef>
              <a:spcAft>
                <a:spcPts val="0"/>
              </a:spcAft>
              <a:buSzPts val="3000"/>
              <a:buChar char="○"/>
            </a:pPr>
            <a:r>
              <a:rPr lang="en-US" sz="3000" dirty="0"/>
              <a:t>(1st and 2nd deliverables)</a:t>
            </a:r>
            <a:endParaRPr sz="3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Indexes</a:t>
            </a:r>
            <a:endParaRPr dirty="0"/>
          </a:p>
        </p:txBody>
      </p:sp>
      <p:sp>
        <p:nvSpPr>
          <p:cNvPr id="76" name="Google Shape;76;p15"/>
          <p:cNvSpPr txBox="1">
            <a:spLocks noGrp="1"/>
          </p:cNvSpPr>
          <p:nvPr>
            <p:ph type="body" idx="1"/>
          </p:nvPr>
        </p:nvSpPr>
        <p:spPr>
          <a:xfrm>
            <a:off x="1098550" y="2051050"/>
            <a:ext cx="14635200" cy="6886500"/>
          </a:xfrm>
          <a:prstGeom prst="rect">
            <a:avLst/>
          </a:prstGeom>
          <a:noFill/>
          <a:ln>
            <a:noFill/>
          </a:ln>
        </p:spPr>
        <p:txBody>
          <a:bodyPr spcFirstLastPara="1" wrap="square" lIns="91425" tIns="45700" rIns="91425" bIns="45700" anchor="t" anchorCtr="0">
            <a:noAutofit/>
          </a:bodyPr>
          <a:lstStyle/>
          <a:p>
            <a:pPr marL="457200" lvl="0" indent="-463550" algn="l" rtl="0">
              <a:lnSpc>
                <a:spcPct val="115000"/>
              </a:lnSpc>
              <a:spcBef>
                <a:spcPts val="600"/>
              </a:spcBef>
              <a:spcAft>
                <a:spcPts val="0"/>
              </a:spcAft>
              <a:buSzPts val="3700"/>
              <a:buChar char="●"/>
            </a:pPr>
            <a:r>
              <a:rPr lang="en-US" sz="3700" b="1" dirty="0"/>
              <a:t>Definition</a:t>
            </a:r>
            <a:r>
              <a:rPr lang="en-US" sz="3700" dirty="0"/>
              <a:t>: </a:t>
            </a:r>
            <a:endParaRPr sz="3700" dirty="0"/>
          </a:p>
          <a:p>
            <a:pPr marL="914400" lvl="1" indent="-463550" algn="l" rtl="0">
              <a:lnSpc>
                <a:spcPct val="115000"/>
              </a:lnSpc>
              <a:spcBef>
                <a:spcPts val="0"/>
              </a:spcBef>
              <a:spcAft>
                <a:spcPts val="0"/>
              </a:spcAft>
              <a:buSzPts val="3700"/>
              <a:buChar char="○"/>
            </a:pPr>
            <a:r>
              <a:rPr lang="en-US" sz="3700" dirty="0"/>
              <a:t>An index is a data structure associated with a table or view that speeds retrieval of rows from the table or view. </a:t>
            </a:r>
            <a:endParaRPr sz="3700" dirty="0"/>
          </a:p>
          <a:p>
            <a:pPr marL="1828800" lvl="3" indent="-438150" algn="l" rtl="0">
              <a:lnSpc>
                <a:spcPct val="115000"/>
              </a:lnSpc>
              <a:spcBef>
                <a:spcPts val="0"/>
              </a:spcBef>
              <a:spcAft>
                <a:spcPts val="0"/>
              </a:spcAft>
              <a:buSzPts val="3300"/>
              <a:buChar char="●"/>
            </a:pPr>
            <a:r>
              <a:rPr lang="en-US" sz="3300" dirty="0"/>
              <a:t>An index can be created on a single column, or multiple columns.</a:t>
            </a:r>
            <a:endParaRPr sz="3300" dirty="0"/>
          </a:p>
          <a:p>
            <a:pPr marL="1828800" lvl="3" indent="-438150" algn="l" rtl="0">
              <a:lnSpc>
                <a:spcPct val="115000"/>
              </a:lnSpc>
              <a:spcBef>
                <a:spcPts val="0"/>
              </a:spcBef>
              <a:spcAft>
                <a:spcPts val="0"/>
              </a:spcAft>
              <a:buSzPts val="3300"/>
              <a:buChar char="●"/>
            </a:pPr>
            <a:r>
              <a:rPr lang="en-US" sz="3300" dirty="0"/>
              <a:t>All primary keys maintain indexes.</a:t>
            </a:r>
            <a:endParaRPr sz="3300" dirty="0"/>
          </a:p>
          <a:p>
            <a:pPr marL="3200400" lvl="6" indent="-400050" algn="l" rtl="0">
              <a:lnSpc>
                <a:spcPct val="115000"/>
              </a:lnSpc>
              <a:spcBef>
                <a:spcPts val="0"/>
              </a:spcBef>
              <a:spcAft>
                <a:spcPts val="0"/>
              </a:spcAft>
              <a:buSzPts val="2700"/>
              <a:buChar char="●"/>
            </a:pPr>
            <a:r>
              <a:rPr lang="en-US" sz="2700" dirty="0"/>
              <a:t>searching by a primary key is already a fast operation</a:t>
            </a:r>
            <a:endParaRPr sz="2700" dirty="0"/>
          </a:p>
          <a:p>
            <a:pPr marL="1828800" lvl="3" indent="-406400" algn="l" rtl="0">
              <a:lnSpc>
                <a:spcPct val="115000"/>
              </a:lnSpc>
              <a:spcBef>
                <a:spcPts val="0"/>
              </a:spcBef>
              <a:spcAft>
                <a:spcPts val="0"/>
              </a:spcAft>
              <a:buSzPts val="2800"/>
              <a:buChar char="●"/>
            </a:pPr>
            <a:r>
              <a:rPr lang="en-US" sz="2800" dirty="0"/>
              <a:t>Indexes are used in the following operations:</a:t>
            </a:r>
            <a:endParaRPr sz="2800" dirty="0"/>
          </a:p>
          <a:p>
            <a:pPr marL="3200400" lvl="6" indent="-400050" algn="l" rtl="0">
              <a:lnSpc>
                <a:spcPct val="115000"/>
              </a:lnSpc>
              <a:spcBef>
                <a:spcPts val="0"/>
              </a:spcBef>
              <a:spcAft>
                <a:spcPts val="0"/>
              </a:spcAft>
              <a:buSzPts val="2700"/>
              <a:buChar char="●"/>
            </a:pPr>
            <a:r>
              <a:rPr lang="en-US" sz="2700" dirty="0"/>
              <a:t>Filtering rows using WHERE/HAVING clauses</a:t>
            </a:r>
            <a:endParaRPr sz="2700" dirty="0"/>
          </a:p>
          <a:p>
            <a:pPr marL="3200400" lvl="6" indent="-400050" algn="l" rtl="0">
              <a:lnSpc>
                <a:spcPct val="115000"/>
              </a:lnSpc>
              <a:spcBef>
                <a:spcPts val="0"/>
              </a:spcBef>
              <a:spcAft>
                <a:spcPts val="0"/>
              </a:spcAft>
              <a:buSzPts val="2700"/>
              <a:buChar char="●"/>
            </a:pPr>
            <a:r>
              <a:rPr lang="en-US" sz="2700" dirty="0"/>
              <a:t>Joining tables</a:t>
            </a:r>
            <a:endParaRPr sz="2700" dirty="0"/>
          </a:p>
          <a:p>
            <a:pPr marL="3200400" lvl="6" indent="-400050" algn="l" rtl="0">
              <a:lnSpc>
                <a:spcPct val="115000"/>
              </a:lnSpc>
              <a:spcBef>
                <a:spcPts val="0"/>
              </a:spcBef>
              <a:spcAft>
                <a:spcPts val="0"/>
              </a:spcAft>
              <a:buSzPts val="2700"/>
              <a:buChar char="●"/>
            </a:pPr>
            <a:r>
              <a:rPr lang="en-US" sz="2700" dirty="0"/>
              <a:t>Finding the MIN() or MAX() value in a group</a:t>
            </a:r>
            <a:endParaRPr sz="2700" dirty="0"/>
          </a:p>
          <a:p>
            <a:pPr marL="3200400" lvl="6" indent="-400050" algn="l" rtl="0">
              <a:lnSpc>
                <a:spcPct val="115000"/>
              </a:lnSpc>
              <a:spcBef>
                <a:spcPts val="0"/>
              </a:spcBef>
              <a:spcAft>
                <a:spcPts val="0"/>
              </a:spcAft>
              <a:buSzPts val="2700"/>
              <a:buChar char="●"/>
            </a:pPr>
            <a:r>
              <a:rPr lang="en-US" sz="2700" dirty="0"/>
              <a:t>Sorting and grouping.</a:t>
            </a:r>
            <a:endParaRPr sz="2700" dirty="0"/>
          </a:p>
          <a:p>
            <a:pPr marL="2286000" lvl="4" indent="-406400" algn="l" rtl="0">
              <a:lnSpc>
                <a:spcPct val="115000"/>
              </a:lnSpc>
              <a:spcBef>
                <a:spcPts val="0"/>
              </a:spcBef>
              <a:spcAft>
                <a:spcPts val="0"/>
              </a:spcAft>
              <a:buSzPts val="2800"/>
              <a:buChar char="○"/>
            </a:pPr>
            <a:endParaRPr sz="2800" dirty="0"/>
          </a:p>
          <a:p>
            <a:pPr marL="0" lvl="0" indent="0" algn="l" rtl="0">
              <a:lnSpc>
                <a:spcPct val="115000"/>
              </a:lnSpc>
              <a:spcBef>
                <a:spcPts val="600"/>
              </a:spcBef>
              <a:spcAft>
                <a:spcPts val="0"/>
              </a:spcAft>
              <a:buNone/>
            </a:pPr>
            <a:endParaRPr sz="3700" dirty="0"/>
          </a:p>
          <a:p>
            <a:pPr marL="3657600" lvl="0" indent="0" algn="l" rtl="0">
              <a:lnSpc>
                <a:spcPct val="115000"/>
              </a:lnSpc>
              <a:spcBef>
                <a:spcPts val="600"/>
              </a:spcBef>
              <a:spcAft>
                <a:spcPts val="0"/>
              </a:spcAft>
              <a:buNone/>
            </a:pPr>
            <a:endParaRPr sz="3700" dirty="0"/>
          </a:p>
          <a:p>
            <a:pPr marL="1371600" lvl="0" indent="0" algn="l" rtl="0">
              <a:lnSpc>
                <a:spcPct val="115000"/>
              </a:lnSpc>
              <a:spcBef>
                <a:spcPts val="600"/>
              </a:spcBef>
              <a:spcAft>
                <a:spcPts val="0"/>
              </a:spcAft>
              <a:buNone/>
            </a:pPr>
            <a:endParaRPr sz="3700" dirty="0"/>
          </a:p>
          <a:p>
            <a:pPr marL="1828800" lvl="0" indent="0" algn="l" rtl="0">
              <a:lnSpc>
                <a:spcPct val="115000"/>
              </a:lnSpc>
              <a:spcBef>
                <a:spcPts val="600"/>
              </a:spcBef>
              <a:spcAft>
                <a:spcPts val="0"/>
              </a:spcAft>
              <a:buNone/>
            </a:pPr>
            <a:endParaRPr sz="4500" dirty="0"/>
          </a:p>
          <a:p>
            <a:pPr marL="0" lvl="0" indent="0" algn="just" rtl="0">
              <a:lnSpc>
                <a:spcPct val="115000"/>
              </a:lnSpc>
              <a:spcBef>
                <a:spcPts val="600"/>
              </a:spcBef>
              <a:spcAft>
                <a:spcPts val="0"/>
              </a:spcAft>
              <a:buNone/>
            </a:pPr>
            <a:endParaRPr sz="2900" dirty="0"/>
          </a:p>
          <a:p>
            <a:pPr marL="1828800" lvl="0" indent="0" algn="just" rtl="0">
              <a:lnSpc>
                <a:spcPct val="115000"/>
              </a:lnSpc>
              <a:spcBef>
                <a:spcPts val="600"/>
              </a:spcBef>
              <a:spcAft>
                <a:spcPts val="600"/>
              </a:spcAft>
              <a:buNone/>
            </a:pPr>
            <a:endParaRPr sz="3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Creating Indexes</a:t>
            </a:r>
            <a:endParaRPr dirty="0"/>
          </a:p>
        </p:txBody>
      </p:sp>
      <p:pic>
        <p:nvPicPr>
          <p:cNvPr id="82" name="Google Shape;82;p16"/>
          <p:cNvPicPr preferRelativeResize="0"/>
          <p:nvPr/>
        </p:nvPicPr>
        <p:blipFill rotWithShape="1">
          <a:blip r:embed="rId3">
            <a:alphaModFix/>
          </a:blip>
          <a:srcRect l="50842" r="606" b="74739"/>
          <a:stretch/>
        </p:blipFill>
        <p:spPr>
          <a:xfrm>
            <a:off x="2729465" y="4949725"/>
            <a:ext cx="11906724" cy="3840026"/>
          </a:xfrm>
          <a:prstGeom prst="rect">
            <a:avLst/>
          </a:prstGeom>
          <a:noFill/>
          <a:ln>
            <a:noFill/>
          </a:ln>
        </p:spPr>
      </p:pic>
      <p:pic>
        <p:nvPicPr>
          <p:cNvPr id="83" name="Google Shape;83;p16"/>
          <p:cNvPicPr preferRelativeResize="0"/>
          <p:nvPr/>
        </p:nvPicPr>
        <p:blipFill rotWithShape="1">
          <a:blip r:embed="rId4">
            <a:alphaModFix/>
          </a:blip>
          <a:srcRect l="6609" t="37221" r="66114" b="45029"/>
          <a:stretch/>
        </p:blipFill>
        <p:spPr>
          <a:xfrm>
            <a:off x="4808425" y="1755700"/>
            <a:ext cx="7666427" cy="31178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1186626" y="1"/>
            <a:ext cx="16084500" cy="15495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None/>
            </a:pPr>
            <a:r>
              <a:rPr lang="en-US" dirty="0"/>
              <a:t>Views</a:t>
            </a:r>
            <a:endParaRPr dirty="0"/>
          </a:p>
        </p:txBody>
      </p:sp>
      <p:sp>
        <p:nvSpPr>
          <p:cNvPr id="89" name="Google Shape;89;p17"/>
          <p:cNvSpPr txBox="1">
            <a:spLocks noGrp="1"/>
          </p:cNvSpPr>
          <p:nvPr>
            <p:ph type="body" idx="1"/>
          </p:nvPr>
        </p:nvSpPr>
        <p:spPr>
          <a:xfrm>
            <a:off x="1098550" y="2051050"/>
            <a:ext cx="14635200" cy="6886500"/>
          </a:xfrm>
          <a:prstGeom prst="rect">
            <a:avLst/>
          </a:prstGeom>
          <a:noFill/>
          <a:ln>
            <a:noFill/>
          </a:ln>
        </p:spPr>
        <p:txBody>
          <a:bodyPr spcFirstLastPara="1" wrap="square" lIns="91425" tIns="45700" rIns="91425" bIns="45700" anchor="t" anchorCtr="0">
            <a:noAutofit/>
          </a:bodyPr>
          <a:lstStyle/>
          <a:p>
            <a:pPr marL="457200" lvl="0" indent="-431800" algn="l" rtl="0">
              <a:lnSpc>
                <a:spcPct val="115000"/>
              </a:lnSpc>
              <a:spcBef>
                <a:spcPts val="600"/>
              </a:spcBef>
              <a:spcAft>
                <a:spcPts val="0"/>
              </a:spcAft>
              <a:buSzPts val="3200"/>
              <a:buChar char="●"/>
            </a:pPr>
            <a:r>
              <a:rPr lang="en-US" sz="3200" b="1" dirty="0"/>
              <a:t>Definition</a:t>
            </a:r>
            <a:r>
              <a:rPr lang="en-US" sz="3200" dirty="0"/>
              <a:t>: </a:t>
            </a:r>
            <a:endParaRPr sz="3200" dirty="0"/>
          </a:p>
          <a:p>
            <a:pPr marL="914400" lvl="1" indent="-431800" algn="l" rtl="0">
              <a:lnSpc>
                <a:spcPct val="115000"/>
              </a:lnSpc>
              <a:spcBef>
                <a:spcPts val="0"/>
              </a:spcBef>
              <a:spcAft>
                <a:spcPts val="0"/>
              </a:spcAft>
              <a:buSzPts val="3200"/>
              <a:buChar char="○"/>
            </a:pPr>
            <a:r>
              <a:rPr lang="en-US" sz="3200" dirty="0"/>
              <a:t>A view is a virtual table whose contents (columns and rows) are defined by a query.</a:t>
            </a:r>
            <a:endParaRPr sz="3200" dirty="0"/>
          </a:p>
          <a:p>
            <a:pPr marL="3200400" lvl="6" indent="-431800" algn="l" rtl="0">
              <a:lnSpc>
                <a:spcPct val="115000"/>
              </a:lnSpc>
              <a:spcBef>
                <a:spcPts val="0"/>
              </a:spcBef>
              <a:spcAft>
                <a:spcPts val="0"/>
              </a:spcAft>
              <a:buSzPts val="3200"/>
              <a:buChar char="●"/>
            </a:pPr>
            <a:r>
              <a:rPr lang="en-US" sz="2700" dirty="0"/>
              <a:t>meaning a view can be used anywhere in queries where a normal table would be used.</a:t>
            </a:r>
            <a:r>
              <a:rPr lang="en-US" sz="3200" dirty="0"/>
              <a:t> </a:t>
            </a:r>
            <a:endParaRPr dirty="0"/>
          </a:p>
          <a:p>
            <a:pPr marL="1828800" lvl="3" indent="-431800" algn="l" rtl="0">
              <a:lnSpc>
                <a:spcPct val="115000"/>
              </a:lnSpc>
              <a:spcBef>
                <a:spcPts val="0"/>
              </a:spcBef>
              <a:spcAft>
                <a:spcPts val="0"/>
              </a:spcAft>
              <a:buSzPts val="3200"/>
              <a:buChar char="●"/>
            </a:pPr>
            <a:r>
              <a:rPr lang="en-US" sz="3200" dirty="0"/>
              <a:t>A view is useful when: </a:t>
            </a:r>
            <a:endParaRPr sz="3200" dirty="0"/>
          </a:p>
          <a:p>
            <a:pPr marL="3200400" lvl="6" indent="-400050" algn="l" rtl="0">
              <a:lnSpc>
                <a:spcPct val="115000"/>
              </a:lnSpc>
              <a:spcBef>
                <a:spcPts val="0"/>
              </a:spcBef>
              <a:spcAft>
                <a:spcPts val="0"/>
              </a:spcAft>
              <a:buSzPts val="2700"/>
              <a:buChar char="●"/>
            </a:pPr>
            <a:r>
              <a:rPr lang="en-US" sz="2700" dirty="0"/>
              <a:t>A specific user needs to have a certain view on the data</a:t>
            </a:r>
            <a:endParaRPr sz="2700" dirty="0"/>
          </a:p>
          <a:p>
            <a:pPr marL="3200400" lvl="6" indent="-400050" algn="l" rtl="0">
              <a:lnSpc>
                <a:spcPct val="115000"/>
              </a:lnSpc>
              <a:spcBef>
                <a:spcPts val="0"/>
              </a:spcBef>
              <a:spcAft>
                <a:spcPts val="0"/>
              </a:spcAft>
              <a:buSzPts val="2700"/>
              <a:buChar char="●"/>
            </a:pPr>
            <a:r>
              <a:rPr lang="en-US" sz="2700" dirty="0"/>
              <a:t>Users shouldn’t have access to the tables due to security considerations</a:t>
            </a:r>
            <a:endParaRPr sz="2700" dirty="0"/>
          </a:p>
          <a:p>
            <a:pPr marL="3200400" lvl="6" indent="-400050" algn="l" rtl="0">
              <a:lnSpc>
                <a:spcPct val="115000"/>
              </a:lnSpc>
              <a:spcBef>
                <a:spcPts val="0"/>
              </a:spcBef>
              <a:spcAft>
                <a:spcPts val="0"/>
              </a:spcAft>
              <a:buSzPts val="2700"/>
              <a:buChar char="●"/>
            </a:pPr>
            <a:r>
              <a:rPr lang="en-US" sz="2700" dirty="0"/>
              <a:t>A table changes and backward compatibility to existing software needs to be maintained. </a:t>
            </a:r>
            <a:endParaRPr sz="2700" dirty="0"/>
          </a:p>
          <a:p>
            <a:pPr marL="1828800" lvl="3" indent="-406400" algn="l" rtl="0">
              <a:lnSpc>
                <a:spcPct val="115000"/>
              </a:lnSpc>
              <a:spcBef>
                <a:spcPts val="0"/>
              </a:spcBef>
              <a:spcAft>
                <a:spcPts val="0"/>
              </a:spcAft>
              <a:buSzPts val="2800"/>
              <a:buChar char="●"/>
            </a:pPr>
            <a:r>
              <a:rPr lang="en-US" dirty="0"/>
              <a:t>Usually never stored – the data is dynamic and always up to date.</a:t>
            </a:r>
            <a:endParaRPr dirty="0"/>
          </a:p>
        </p:txBody>
      </p:sp>
    </p:spTree>
  </p:cSld>
  <p:clrMapOvr>
    <a:masterClrMapping/>
  </p:clrMapOvr>
</p:sld>
</file>

<file path=ppt/theme/theme1.xml><?xml version="1.0" encoding="utf-8"?>
<a:theme xmlns:a="http://schemas.openxmlformats.org/drawingml/2006/main" name="Breeze">
  <a:themeElements>
    <a:clrScheme name="Custom 3">
      <a:dk1>
        <a:srgbClr val="000000"/>
      </a:dk1>
      <a:lt1>
        <a:srgbClr val="C40724"/>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reeze">
  <a:themeElements>
    <a:clrScheme name="Custom 3">
      <a:dk1>
        <a:srgbClr val="000000"/>
      </a:dk1>
      <a:lt1>
        <a:srgbClr val="C40724"/>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3EF55019BAB0549B2C20BFAAB8A2896" ma:contentTypeVersion="16" ma:contentTypeDescription="Create a new document." ma:contentTypeScope="" ma:versionID="85cef1d12f529d56583853ef5dc33f7c">
  <xsd:schema xmlns:xsd="http://www.w3.org/2001/XMLSchema" xmlns:xs="http://www.w3.org/2001/XMLSchema" xmlns:p="http://schemas.microsoft.com/office/2006/metadata/properties" xmlns:ns2="5e41b080-9453-459c-bb93-b19be7335f42" xmlns:ns3="4e58ebf2-e4df-4cd3-9186-1e42b3ede124" targetNamespace="http://schemas.microsoft.com/office/2006/metadata/properties" ma:root="true" ma:fieldsID="ccccdfc22f8c8f07a3477280a29706aa" ns2:_="" ns3:_="">
    <xsd:import namespace="5e41b080-9453-459c-bb93-b19be7335f42"/>
    <xsd:import namespace="4e58ebf2-e4df-4cd3-9186-1e42b3ede124"/>
    <xsd:element name="properties">
      <xsd:complexType>
        <xsd:sequence>
          <xsd:element name="documentManagement">
            <xsd:complexType>
              <xsd:all>
                <xsd:element ref="ns2:Due_x0020_Date" minOccurs="0"/>
                <xsd:element ref="ns2:Status" minOccurs="0"/>
                <xsd:element ref="ns2:Comments"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ObjectDetectorVersions"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41b080-9453-459c-bb93-b19be7335f42" elementFormDefault="qualified">
    <xsd:import namespace="http://schemas.microsoft.com/office/2006/documentManagement/types"/>
    <xsd:import namespace="http://schemas.microsoft.com/office/infopath/2007/PartnerControls"/>
    <xsd:element name="Due_x0020_Date" ma:index="8" nillable="true" ma:displayName="Due Date" ma:format="DateOnly" ma:internalName="Due_x0020_Date">
      <xsd:simpleType>
        <xsd:restriction base="dms:DateTime"/>
      </xsd:simpleType>
    </xsd:element>
    <xsd:element name="Status" ma:index="9" nillable="true" ma:displayName="Status" ma:format="Dropdown" ma:internalName="Status">
      <xsd:simpleType>
        <xsd:restriction base="dms:Choice">
          <xsd:enumeration value="For Partner Review"/>
          <xsd:enumeration value="For Collegis Review"/>
          <xsd:enumeration value="Approved by Partner"/>
        </xsd:restriction>
      </xsd:simpleType>
    </xsd:element>
    <xsd:element name="Comments" ma:index="10" nillable="true" ma:displayName="Comments" ma:internalName="Comments">
      <xsd:simpleType>
        <xsd:restriction base="dms:Note">
          <xsd:maxLength value="255"/>
        </xsd:restriction>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1040b95-0fdc-46ce-be91-73dc895452db"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58ebf2-e4df-4cd3-9186-1e42b3ede124"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ef5f3a8b-878a-4d06-a8de-79a1d9f1fffd}" ma:internalName="TaxCatchAll" ma:showField="CatchAllData" ma:web="4e58ebf2-e4df-4cd3-9186-1e42b3ede1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5e41b080-9453-459c-bb93-b19be7335f42" xsi:nil="true"/>
    <Comments xmlns="5e41b080-9453-459c-bb93-b19be7335f42" xsi:nil="true"/>
    <Due_x0020_Date xmlns="5e41b080-9453-459c-bb93-b19be7335f42" xsi:nil="true"/>
    <lcf76f155ced4ddcb4097134ff3c332f xmlns="5e41b080-9453-459c-bb93-b19be7335f42">
      <Terms xmlns="http://schemas.microsoft.com/office/infopath/2007/PartnerControls"/>
    </lcf76f155ced4ddcb4097134ff3c332f>
    <TaxCatchAll xmlns="4e58ebf2-e4df-4cd3-9186-1e42b3ede124" xsi:nil="true"/>
  </documentManagement>
</p:properties>
</file>

<file path=customXml/itemProps1.xml><?xml version="1.0" encoding="utf-8"?>
<ds:datastoreItem xmlns:ds="http://schemas.openxmlformats.org/officeDocument/2006/customXml" ds:itemID="{2AF94057-378F-432D-9750-7FDDF38255B0}"/>
</file>

<file path=customXml/itemProps2.xml><?xml version="1.0" encoding="utf-8"?>
<ds:datastoreItem xmlns:ds="http://schemas.openxmlformats.org/officeDocument/2006/customXml" ds:itemID="{BA4FC4A4-7955-4572-9CCE-32843A7D27C0}"/>
</file>

<file path=customXml/itemProps3.xml><?xml version="1.0" encoding="utf-8"?>
<ds:datastoreItem xmlns:ds="http://schemas.openxmlformats.org/officeDocument/2006/customXml" ds:itemID="{B21616C0-D29D-4C1D-9C2C-9354FA59D223}"/>
</file>

<file path=docProps/app.xml><?xml version="1.0" encoding="utf-8"?>
<Properties xmlns="http://schemas.openxmlformats.org/officeDocument/2006/extended-properties" xmlns:vt="http://schemas.openxmlformats.org/officeDocument/2006/docPropsVTypes">
  <TotalTime>10</TotalTime>
  <Words>1807</Words>
  <Application>Microsoft Office PowerPoint</Application>
  <PresentationFormat>Custom</PresentationFormat>
  <Paragraphs>226</Paragraphs>
  <Slides>25</Slides>
  <Notes>25</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25</vt:i4>
      </vt:variant>
    </vt:vector>
  </HeadingPairs>
  <TitlesOfParts>
    <vt:vector size="31" baseType="lpstr">
      <vt:lpstr>Arial</vt:lpstr>
      <vt:lpstr>Helvetica Neue</vt:lpstr>
      <vt:lpstr>Roboto</vt:lpstr>
      <vt:lpstr>Noto Sans Symbols</vt:lpstr>
      <vt:lpstr>Breeze</vt:lpstr>
      <vt:lpstr>Breeze</vt:lpstr>
      <vt:lpstr>Relational Database Implementation and Applications</vt:lpstr>
      <vt:lpstr>Course Overview</vt:lpstr>
      <vt:lpstr>Course Overview</vt:lpstr>
      <vt:lpstr>Course Project Overview</vt:lpstr>
      <vt:lpstr>Lesson 1:  Indexes, Views, Triggers, Temporary tables, Stored Procedures and Functions</vt:lpstr>
      <vt:lpstr>Outline</vt:lpstr>
      <vt:lpstr>Indexes</vt:lpstr>
      <vt:lpstr>Creating Indexes</vt:lpstr>
      <vt:lpstr>Views</vt:lpstr>
      <vt:lpstr>Creating Views</vt:lpstr>
      <vt:lpstr>Temporary tables</vt:lpstr>
      <vt:lpstr>Creating Temporary tables</vt:lpstr>
      <vt:lpstr>Triggers</vt:lpstr>
      <vt:lpstr>Creating Triggers</vt:lpstr>
      <vt:lpstr>Stored Procedure</vt:lpstr>
      <vt:lpstr>Creating Stored Procedure</vt:lpstr>
      <vt:lpstr>Creating Functions</vt:lpstr>
      <vt:lpstr>Design &amp; Create a relational DB </vt:lpstr>
      <vt:lpstr>Practice Activity: sailorDB</vt:lpstr>
      <vt:lpstr>Assessment Activity 1: Design a DB (also 1st Project deliverable)</vt:lpstr>
      <vt:lpstr>Assessment Activity 1: Design a DB ..cont’d</vt:lpstr>
      <vt:lpstr>Assessment Activity 1: Design a DB ..cont’d</vt:lpstr>
      <vt:lpstr>Assessment Activity 2: Create a DB (also 2nd Project deliverable)</vt:lpstr>
      <vt:lpstr>Summary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Relational Database Implementation and Applications</dc:title>
  <dc:creator>balekaki.gerald balekaki.gerald</dc:creator>
  <cp:lastModifiedBy>balekaki.gerald balekaki.gerald</cp:lastModifiedBy>
  <cp:revision>1</cp:revision>
  <dcterms:modified xsi:type="dcterms:W3CDTF">2023-08-15T17:27:55Z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0x010100F3EF55019BAB0549B2C20BFAAB8A2896</vt:lpwstr>
  </property>
</Properties>
</file>